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jell Folkesson" userId="fd5efb02481dd97d" providerId="LiveId" clId="{60A7A81E-75B0-4E7D-A484-48D17C197CA7}"/>
    <pc:docChg chg="modSld">
      <pc:chgData name="Kjell Folkesson" userId="fd5efb02481dd97d" providerId="LiveId" clId="{60A7A81E-75B0-4E7D-A484-48D17C197CA7}" dt="2020-08-26T17:21:41.273" v="54" actId="20577"/>
      <pc:docMkLst>
        <pc:docMk/>
      </pc:docMkLst>
      <pc:sldChg chg="modSp mod">
        <pc:chgData name="Kjell Folkesson" userId="fd5efb02481dd97d" providerId="LiveId" clId="{60A7A81E-75B0-4E7D-A484-48D17C197CA7}" dt="2020-08-26T14:04:51.497" v="10" actId="20577"/>
        <pc:sldMkLst>
          <pc:docMk/>
          <pc:sldMk cId="4156029023" sldId="257"/>
        </pc:sldMkLst>
        <pc:spChg chg="mod">
          <ac:chgData name="Kjell Folkesson" userId="fd5efb02481dd97d" providerId="LiveId" clId="{60A7A81E-75B0-4E7D-A484-48D17C197CA7}" dt="2020-08-26T14:04:51.497" v="10" actId="20577"/>
          <ac:spMkLst>
            <pc:docMk/>
            <pc:sldMk cId="4156029023" sldId="257"/>
            <ac:spMk id="2051" creationId="{00000000-0000-0000-0000-000000000000}"/>
          </ac:spMkLst>
        </pc:spChg>
      </pc:sldChg>
      <pc:sldChg chg="modSp mod">
        <pc:chgData name="Kjell Folkesson" userId="fd5efb02481dd97d" providerId="LiveId" clId="{60A7A81E-75B0-4E7D-A484-48D17C197CA7}" dt="2020-08-26T17:21:41.273" v="54" actId="20577"/>
        <pc:sldMkLst>
          <pc:docMk/>
          <pc:sldMk cId="2901728183" sldId="258"/>
        </pc:sldMkLst>
        <pc:spChg chg="mod">
          <ac:chgData name="Kjell Folkesson" userId="fd5efb02481dd97d" providerId="LiveId" clId="{60A7A81E-75B0-4E7D-A484-48D17C197CA7}" dt="2020-08-26T17:21:41.273" v="54" actId="20577"/>
          <ac:spMkLst>
            <pc:docMk/>
            <pc:sldMk cId="2901728183" sldId="258"/>
            <ac:spMk id="2" creationId="{498AD488-DF7A-4C97-B7A6-04B7B18F04BB}"/>
          </ac:spMkLst>
        </pc:spChg>
      </pc:sldChg>
      <pc:sldChg chg="modSp mod">
        <pc:chgData name="Kjell Folkesson" userId="fd5efb02481dd97d" providerId="LiveId" clId="{60A7A81E-75B0-4E7D-A484-48D17C197CA7}" dt="2020-08-26T14:06:31.568" v="37" actId="20577"/>
        <pc:sldMkLst>
          <pc:docMk/>
          <pc:sldMk cId="1467686758" sldId="259"/>
        </pc:sldMkLst>
        <pc:spChg chg="mod">
          <ac:chgData name="Kjell Folkesson" userId="fd5efb02481dd97d" providerId="LiveId" clId="{60A7A81E-75B0-4E7D-A484-48D17C197CA7}" dt="2020-08-26T14:06:31.568" v="37" actId="20577"/>
          <ac:spMkLst>
            <pc:docMk/>
            <pc:sldMk cId="1467686758" sldId="259"/>
            <ac:spMk id="5" creationId="{CBEF428C-E6E6-4E14-B50F-11081C47E366}"/>
          </ac:spMkLst>
        </pc:spChg>
      </pc:sldChg>
      <pc:sldChg chg="modSp mod">
        <pc:chgData name="Kjell Folkesson" userId="fd5efb02481dd97d" providerId="LiveId" clId="{60A7A81E-75B0-4E7D-A484-48D17C197CA7}" dt="2020-08-26T14:06:13.260" v="36" actId="6549"/>
        <pc:sldMkLst>
          <pc:docMk/>
          <pc:sldMk cId="218604855" sldId="260"/>
        </pc:sldMkLst>
        <pc:spChg chg="mod">
          <ac:chgData name="Kjell Folkesson" userId="fd5efb02481dd97d" providerId="LiveId" clId="{60A7A81E-75B0-4E7D-A484-48D17C197CA7}" dt="2020-08-26T14:06:13.260" v="36" actId="6549"/>
          <ac:spMkLst>
            <pc:docMk/>
            <pc:sldMk cId="218604855" sldId="260"/>
            <ac:spMk id="4" creationId="{14195888-82F1-411F-A5C5-379E3CCD722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A1418-1ACC-41D2-9B6C-817980E3DE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478645-87AF-420F-A316-F0212B1CAF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3B156-F4D2-40B1-9BCF-973284FD1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27E7C-E586-4392-8CD3-DCB46AC7A1C2}" type="datetimeFigureOut">
              <a:rPr lang="sv-SE" smtClean="0"/>
              <a:t>2020-08-26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200882-2230-4C5F-8FD1-E9EDF11A9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119A86-69F4-46A1-8488-CF9817994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1845-9AF1-4543-AC4D-34E6FD6B63D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6351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4F4A5-E600-4E95-B5B5-7A4EADC24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3AFD31-7201-40D0-833C-5C16EC4A62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C381DC-1694-415F-AB69-2DFAB7CFB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27E7C-E586-4392-8CD3-DCB46AC7A1C2}" type="datetimeFigureOut">
              <a:rPr lang="sv-SE" smtClean="0"/>
              <a:t>2020-08-26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1B9C79-050B-42D6-8440-C10403FF0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88F42-9035-4FA4-B558-7CD88D770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1845-9AF1-4543-AC4D-34E6FD6B63D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408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0E2B6F-261C-4209-B41F-AC8E51132B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540232-2EFF-4B0E-907B-48F206A9C2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F2B62F-85D8-4C7F-9803-09D1763C8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27E7C-E586-4392-8CD3-DCB46AC7A1C2}" type="datetimeFigureOut">
              <a:rPr lang="sv-SE" smtClean="0"/>
              <a:t>2020-08-26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7FC5D2-F701-452E-A090-64073BF96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EEAD93-37FF-426F-8568-C2FE04DA0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1845-9AF1-4543-AC4D-34E6FD6B63D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0493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84A35-448A-4F81-848D-7704ACFC3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59E1BF-8B53-4FBC-A9A0-63C1F3983A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95CF0D-A1EC-4483-839D-76BC87242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27E7C-E586-4392-8CD3-DCB46AC7A1C2}" type="datetimeFigureOut">
              <a:rPr lang="sv-SE" smtClean="0"/>
              <a:t>2020-08-26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ADB7A9-CE8D-44B8-8F62-84A7ECF21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4BE8B7-FEE4-4531-99EF-DA4949E84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1845-9AF1-4543-AC4D-34E6FD6B63D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84207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16E9C-D59F-49DD-A5B4-105C957DD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62A9FF-F453-4399-ABDB-6F7979BCF5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4E3EC9-8FB0-4960-8212-DB14E9957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27E7C-E586-4392-8CD3-DCB46AC7A1C2}" type="datetimeFigureOut">
              <a:rPr lang="sv-SE" smtClean="0"/>
              <a:t>2020-08-26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5DE1F6-68B3-4528-86D3-C96BA4E55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3DAC2A-F59D-4ADB-93E9-3E9D0062B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1845-9AF1-4543-AC4D-34E6FD6B63D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32788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75895-2269-4A4D-8420-CB0DB01BF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8108BF-A366-4D18-BBF1-18B19B1C16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5C6B38-3A91-44AC-A38C-551AD02A8C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DF610A-36DC-4432-89A2-CAA562795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27E7C-E586-4392-8CD3-DCB46AC7A1C2}" type="datetimeFigureOut">
              <a:rPr lang="sv-SE" smtClean="0"/>
              <a:t>2020-08-26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314269-6CCA-478F-BCDC-0E9C6FFA9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7A2E88-ED8F-4EA6-BDA2-83D2888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1845-9AF1-4543-AC4D-34E6FD6B63D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27582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DED83-EFC4-431E-9891-C5668DE0B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766DFE-AA86-415B-9C6E-ACDD6A007A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AD7DF7-B71C-48E6-B532-83CC6B7D74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D87131-46E9-4AC4-8424-F5E3B027B8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EDCCD2-5371-40AE-BEF7-7ABB6CB7AA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8B024D-3EEE-4677-B6FB-AEB6E178F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27E7C-E586-4392-8CD3-DCB46AC7A1C2}" type="datetimeFigureOut">
              <a:rPr lang="sv-SE" smtClean="0"/>
              <a:t>2020-08-26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F2027E7-BB15-401A-899C-21538CBFC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2B516A-88A6-4F8E-A37F-7643CDFB8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1845-9AF1-4543-AC4D-34E6FD6B63D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1910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E15CD-6056-4E67-AC99-B841C2A86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A0EDA2-B41D-4C71-9108-C85097425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27E7C-E586-4392-8CD3-DCB46AC7A1C2}" type="datetimeFigureOut">
              <a:rPr lang="sv-SE" smtClean="0"/>
              <a:t>2020-08-26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B54113-7618-4EC6-9F79-9B11B948A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186A17-43F8-4893-A46F-A4E2E06D7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1845-9AF1-4543-AC4D-34E6FD6B63D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54411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8BEFE1-DCEE-4C62-9312-B4F0E7E8D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27E7C-E586-4392-8CD3-DCB46AC7A1C2}" type="datetimeFigureOut">
              <a:rPr lang="sv-SE" smtClean="0"/>
              <a:t>2020-08-26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3578D5-9E22-4FD2-8B3A-F6921CEC6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D5CCB4-47D9-4025-B62E-399931EEC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1845-9AF1-4543-AC4D-34E6FD6B63D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177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A6110-0EB7-4EE7-933E-2678BBB4D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A77CA6-3D14-472F-9E73-48FCF3490A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65DE6C-8473-4AB8-82CA-2AEFFDFB98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8A5AB8-84B4-47B3-A45D-E4CFA92AD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27E7C-E586-4392-8CD3-DCB46AC7A1C2}" type="datetimeFigureOut">
              <a:rPr lang="sv-SE" smtClean="0"/>
              <a:t>2020-08-26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453233-2264-4C27-86B2-E6538D548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EEDB52-40BD-42A8-9AB2-5F97F750D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1845-9AF1-4543-AC4D-34E6FD6B63D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68074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8E9AA-EF52-4AE0-896B-98021D25E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D151F7-94B7-44ED-9E42-BB77EF778D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A8578E-36FC-4E2E-8603-EEE19BAEAF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D3D145-3C7D-411E-B3D5-44671BEBE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27E7C-E586-4392-8CD3-DCB46AC7A1C2}" type="datetimeFigureOut">
              <a:rPr lang="sv-SE" smtClean="0"/>
              <a:t>2020-08-26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71E4A8-1AF9-435E-97A1-AA3EAC893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3C18A7-69BA-4EB9-972E-AF219A8B3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1845-9AF1-4543-AC4D-34E6FD6B63D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8941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4CCF79-35BF-4B0E-958B-504F68470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5D51B7-3F0B-474E-B1CF-CCE2C865D8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4B5003-E921-4494-A117-EDEFAA65F2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B27E7C-E586-4392-8CD3-DCB46AC7A1C2}" type="datetimeFigureOut">
              <a:rPr lang="sv-SE" smtClean="0"/>
              <a:t>2020-08-26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B54909-5998-4ED7-BA2F-8A8FA55024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93A298-8A24-485D-9BD8-3CC9C0C63A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A11845-9AF1-4543-AC4D-34E6FD6B63D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6128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0" y="2245810"/>
            <a:ext cx="9144000" cy="1355750"/>
          </a:xfrm>
        </p:spPr>
        <p:txBody>
          <a:bodyPr>
            <a:normAutofit/>
          </a:bodyPr>
          <a:lstStyle/>
          <a:p>
            <a:pPr algn="l" eaLnBrk="1" hangingPunct="1"/>
            <a:r>
              <a:rPr lang="sv-SE" sz="4600" dirty="0">
                <a:latin typeface="TradeGothic Bold" pitchFamily="34" charset="0"/>
              </a:rPr>
              <a:t>Verksamhetsplan 2020/2021 </a:t>
            </a:r>
            <a:br>
              <a:rPr lang="sv-SE" sz="4600" dirty="0">
                <a:latin typeface="TradeGothic Bold" pitchFamily="34" charset="0"/>
              </a:rPr>
            </a:br>
            <a:r>
              <a:rPr lang="sv-SE" sz="4600" dirty="0">
                <a:latin typeface="TradeGothic Bold" pitchFamily="34" charset="0"/>
              </a:rPr>
              <a:t>Västra Götalands Flygsportförbund</a:t>
            </a:r>
          </a:p>
        </p:txBody>
      </p:sp>
      <p:sp>
        <p:nvSpPr>
          <p:cNvPr id="2054" name="Freeform 31">
            <a:extLst>
              <a:ext uri="{FF2B5EF4-FFF2-40B4-BE49-F238E27FC236}">
                <a16:creationId xmlns:a16="http://schemas.microsoft.com/office/drawing/2014/main" id="{A2AEA782-0EA4-42E9-871D-7401D6A097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75140" cy="2130951"/>
          </a:xfrm>
          <a:custGeom>
            <a:avLst/>
            <a:gdLst>
              <a:gd name="connsiteX0" fmla="*/ 0 w 4475140"/>
              <a:gd name="connsiteY0" fmla="*/ 0 h 2130951"/>
              <a:gd name="connsiteX1" fmla="*/ 1074821 w 4475140"/>
              <a:gd name="connsiteY1" fmla="*/ 0 h 2130951"/>
              <a:gd name="connsiteX2" fmla="*/ 1074821 w 4475140"/>
              <a:gd name="connsiteY2" fmla="*/ 478 h 2130951"/>
              <a:gd name="connsiteX3" fmla="*/ 4475140 w 4475140"/>
              <a:gd name="connsiteY3" fmla="*/ 478 h 2130951"/>
              <a:gd name="connsiteX4" fmla="*/ 3488452 w 4475140"/>
              <a:gd name="connsiteY4" fmla="*/ 2130951 h 2130951"/>
              <a:gd name="connsiteX5" fmla="*/ 0 w 4475140"/>
              <a:gd name="connsiteY5" fmla="*/ 2130951 h 2130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75140" h="2130951">
                <a:moveTo>
                  <a:pt x="0" y="0"/>
                </a:moveTo>
                <a:lnTo>
                  <a:pt x="1074821" y="0"/>
                </a:lnTo>
                <a:lnTo>
                  <a:pt x="1074821" y="478"/>
                </a:lnTo>
                <a:lnTo>
                  <a:pt x="4475140" y="478"/>
                </a:lnTo>
                <a:lnTo>
                  <a:pt x="3488452" y="2130951"/>
                </a:lnTo>
                <a:lnTo>
                  <a:pt x="0" y="2130951"/>
                </a:lnTo>
                <a:close/>
              </a:path>
            </a:pathLst>
          </a:custGeom>
          <a:solidFill>
            <a:srgbClr val="6440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2050" name="Picture 6" descr="bavariaglide1b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78" r="1" b="22876"/>
          <a:stretch/>
        </p:blipFill>
        <p:spPr bwMode="auto">
          <a:xfrm>
            <a:off x="3649318" y="10"/>
            <a:ext cx="8542682" cy="2130463"/>
          </a:xfrm>
          <a:custGeom>
            <a:avLst/>
            <a:gdLst>
              <a:gd name="connsiteX0" fmla="*/ 986689 w 8542682"/>
              <a:gd name="connsiteY0" fmla="*/ 0 h 2130473"/>
              <a:gd name="connsiteX1" fmla="*/ 8542682 w 8542682"/>
              <a:gd name="connsiteY1" fmla="*/ 0 h 2130473"/>
              <a:gd name="connsiteX2" fmla="*/ 8542682 w 8542682"/>
              <a:gd name="connsiteY2" fmla="*/ 2130473 h 2130473"/>
              <a:gd name="connsiteX3" fmla="*/ 0 w 8542682"/>
              <a:gd name="connsiteY3" fmla="*/ 2130473 h 2130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42682" h="2130473">
                <a:moveTo>
                  <a:pt x="986689" y="0"/>
                </a:moveTo>
                <a:lnTo>
                  <a:pt x="8542682" y="0"/>
                </a:lnTo>
                <a:lnTo>
                  <a:pt x="8542682" y="2130473"/>
                </a:lnTo>
                <a:lnTo>
                  <a:pt x="0" y="21304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Freeform 34">
            <a:extLst>
              <a:ext uri="{FF2B5EF4-FFF2-40B4-BE49-F238E27FC236}">
                <a16:creationId xmlns:a16="http://schemas.microsoft.com/office/drawing/2014/main" id="{B0992639-1CDA-4FE6-BB95-E132214907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7716860" y="4682362"/>
            <a:ext cx="4475140" cy="2174680"/>
          </a:xfrm>
          <a:custGeom>
            <a:avLst/>
            <a:gdLst>
              <a:gd name="connsiteX0" fmla="*/ 3468199 w 4475140"/>
              <a:gd name="connsiteY0" fmla="*/ 2174680 h 2174680"/>
              <a:gd name="connsiteX1" fmla="*/ 0 w 4475140"/>
              <a:gd name="connsiteY1" fmla="*/ 2174680 h 2174680"/>
              <a:gd name="connsiteX2" fmla="*/ 0 w 4475140"/>
              <a:gd name="connsiteY2" fmla="*/ 0 h 2174680"/>
              <a:gd name="connsiteX3" fmla="*/ 1074821 w 4475140"/>
              <a:gd name="connsiteY3" fmla="*/ 0 h 2174680"/>
              <a:gd name="connsiteX4" fmla="*/ 1074821 w 4475140"/>
              <a:gd name="connsiteY4" fmla="*/ 478 h 2174680"/>
              <a:gd name="connsiteX5" fmla="*/ 4475140 w 4475140"/>
              <a:gd name="connsiteY5" fmla="*/ 478 h 2174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75140" h="2174680">
                <a:moveTo>
                  <a:pt x="3468199" y="2174680"/>
                </a:moveTo>
                <a:lnTo>
                  <a:pt x="0" y="2174680"/>
                </a:lnTo>
                <a:lnTo>
                  <a:pt x="0" y="0"/>
                </a:lnTo>
                <a:lnTo>
                  <a:pt x="1074821" y="0"/>
                </a:lnTo>
                <a:lnTo>
                  <a:pt x="1074821" y="478"/>
                </a:lnTo>
                <a:lnTo>
                  <a:pt x="4475140" y="478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052" name="Picture 5" descr="Composicion%200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18" b="-2"/>
          <a:stretch/>
        </p:blipFill>
        <p:spPr bwMode="auto">
          <a:xfrm>
            <a:off x="20" y="4682840"/>
            <a:ext cx="8563356" cy="2175160"/>
          </a:xfrm>
          <a:custGeom>
            <a:avLst/>
            <a:gdLst>
              <a:gd name="connsiteX0" fmla="*/ 0 w 8563376"/>
              <a:gd name="connsiteY0" fmla="*/ 0 h 2175160"/>
              <a:gd name="connsiteX1" fmla="*/ 8563376 w 8563376"/>
              <a:gd name="connsiteY1" fmla="*/ 0 h 2175160"/>
              <a:gd name="connsiteX2" fmla="*/ 7555992 w 8563376"/>
              <a:gd name="connsiteY2" fmla="*/ 2175160 h 2175160"/>
              <a:gd name="connsiteX3" fmla="*/ 0 w 8563376"/>
              <a:gd name="connsiteY3" fmla="*/ 2175160 h 217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63376" h="2175160">
                <a:moveTo>
                  <a:pt x="0" y="0"/>
                </a:moveTo>
                <a:lnTo>
                  <a:pt x="8563376" y="0"/>
                </a:lnTo>
                <a:lnTo>
                  <a:pt x="7555992" y="2175160"/>
                </a:lnTo>
                <a:lnTo>
                  <a:pt x="0" y="217516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6029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801099" y="1396289"/>
            <a:ext cx="5006336" cy="1325563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defRPr/>
            </a:pPr>
            <a:r>
              <a:rPr lang="en-US"/>
              <a:t>Idrottspolitik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98AD488-DF7A-4C97-B7A6-04B7B18F0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543" y="2871982"/>
            <a:ext cx="5006336" cy="3181684"/>
          </a:xfrm>
        </p:spPr>
        <p:txBody>
          <a:bodyPr anchor="t">
            <a:normAutofit/>
          </a:bodyPr>
          <a:lstStyle/>
          <a:p>
            <a:r>
              <a:rPr lang="en-US" sz="1800" dirty="0"/>
              <a:t>Vara </a:t>
            </a:r>
            <a:r>
              <a:rPr lang="en-US" sz="1800" dirty="0" err="1"/>
              <a:t>ett</a:t>
            </a:r>
            <a:r>
              <a:rPr lang="en-US" sz="1800" dirty="0"/>
              <a:t> </a:t>
            </a:r>
            <a:r>
              <a:rPr lang="en-US" sz="1800" dirty="0" err="1"/>
              <a:t>aktivt</a:t>
            </a:r>
            <a:r>
              <a:rPr lang="en-US" sz="1800" dirty="0"/>
              <a:t> SDF </a:t>
            </a:r>
            <a:r>
              <a:rPr lang="en-US" sz="1800" dirty="0" err="1"/>
              <a:t>inom</a:t>
            </a:r>
            <a:r>
              <a:rPr lang="en-US" sz="1800" dirty="0"/>
              <a:t> RF SISU Västra </a:t>
            </a:r>
            <a:r>
              <a:rPr lang="en-US" sz="1800" dirty="0" err="1"/>
              <a:t>Götland</a:t>
            </a:r>
            <a:endParaRPr lang="en-US" sz="1800" dirty="0"/>
          </a:p>
          <a:p>
            <a:r>
              <a:rPr lang="en-US" sz="1800" dirty="0" err="1"/>
              <a:t>Jobba</a:t>
            </a:r>
            <a:r>
              <a:rPr lang="en-US" sz="1800" dirty="0"/>
              <a:t> med </a:t>
            </a:r>
            <a:r>
              <a:rPr lang="en-US" sz="1800" dirty="0" err="1"/>
              <a:t>landstings</a:t>
            </a:r>
            <a:r>
              <a:rPr lang="en-US" sz="1800" dirty="0"/>
              <a:t>- </a:t>
            </a:r>
            <a:r>
              <a:rPr lang="en-US" sz="1800" dirty="0" err="1"/>
              <a:t>och</a:t>
            </a:r>
            <a:r>
              <a:rPr lang="en-US" sz="1800" dirty="0"/>
              <a:t> </a:t>
            </a:r>
            <a:r>
              <a:rPr lang="en-US" sz="1800" dirty="0" err="1"/>
              <a:t>kommunpolitiker</a:t>
            </a:r>
            <a:r>
              <a:rPr lang="en-US" sz="1800" dirty="0"/>
              <a:t> </a:t>
            </a:r>
            <a:r>
              <a:rPr lang="en-US" sz="1800" dirty="0" err="1"/>
              <a:t>så</a:t>
            </a:r>
            <a:r>
              <a:rPr lang="en-US" sz="1800" dirty="0"/>
              <a:t> de </a:t>
            </a:r>
            <a:r>
              <a:rPr lang="en-US" sz="1800" dirty="0" err="1"/>
              <a:t>förstår</a:t>
            </a:r>
            <a:r>
              <a:rPr lang="en-US" sz="1800" dirty="0"/>
              <a:t> </a:t>
            </a:r>
            <a:r>
              <a:rPr lang="en-US" sz="1800" dirty="0" err="1"/>
              <a:t>vad</a:t>
            </a:r>
            <a:r>
              <a:rPr lang="en-US" sz="1800" dirty="0"/>
              <a:t> </a:t>
            </a:r>
            <a:r>
              <a:rPr lang="en-US" sz="1800" dirty="0" err="1"/>
              <a:t>en</a:t>
            </a:r>
            <a:r>
              <a:rPr lang="en-US" sz="1800" dirty="0"/>
              <a:t> </a:t>
            </a:r>
            <a:r>
              <a:rPr lang="en-US" sz="1800" dirty="0" err="1"/>
              <a:t>regionförening</a:t>
            </a:r>
            <a:r>
              <a:rPr lang="en-US" sz="1800" dirty="0"/>
              <a:t> </a:t>
            </a:r>
            <a:r>
              <a:rPr lang="en-US" sz="1800" dirty="0" err="1"/>
              <a:t>är</a:t>
            </a:r>
            <a:r>
              <a:rPr lang="en-US" sz="1800" dirty="0"/>
              <a:t> </a:t>
            </a:r>
            <a:r>
              <a:rPr lang="en-US" sz="1800" dirty="0" err="1"/>
              <a:t>och</a:t>
            </a:r>
            <a:r>
              <a:rPr lang="en-US" sz="1800" dirty="0"/>
              <a:t> </a:t>
            </a:r>
            <a:r>
              <a:rPr lang="en-US" sz="1800" dirty="0" err="1"/>
              <a:t>dess</a:t>
            </a:r>
            <a:r>
              <a:rPr lang="en-US" sz="1800" dirty="0"/>
              <a:t> </a:t>
            </a:r>
            <a:r>
              <a:rPr lang="en-US" sz="1800" dirty="0" err="1"/>
              <a:t>utmaningar</a:t>
            </a:r>
            <a:endParaRPr lang="en-US" sz="1800" dirty="0"/>
          </a:p>
          <a:p>
            <a:r>
              <a:rPr lang="en-US" sz="1800" dirty="0" err="1"/>
              <a:t>Öka</a:t>
            </a:r>
            <a:r>
              <a:rPr lang="en-US" sz="1800" dirty="0"/>
              <a:t> </a:t>
            </a:r>
            <a:r>
              <a:rPr lang="en-US" sz="1800" dirty="0" err="1"/>
              <a:t>förståelsen</a:t>
            </a:r>
            <a:r>
              <a:rPr lang="en-US" sz="1800" dirty="0"/>
              <a:t> </a:t>
            </a:r>
            <a:r>
              <a:rPr lang="en-US" sz="1800" dirty="0" err="1"/>
              <a:t>kring</a:t>
            </a:r>
            <a:r>
              <a:rPr lang="en-US" sz="1800" dirty="0"/>
              <a:t> </a:t>
            </a:r>
            <a:r>
              <a:rPr lang="en-US" sz="1800" dirty="0" err="1"/>
              <a:t>luftrum</a:t>
            </a:r>
            <a:endParaRPr lang="sv-SE" sz="1800" dirty="0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19218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5" descr="P331196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7" r="28549"/>
          <a:stretch/>
        </p:blipFill>
        <p:spPr bwMode="auto">
          <a:xfrm>
            <a:off x="6167846" y="10"/>
            <a:ext cx="6024154" cy="685799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17281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>
            <a:extLst>
              <a:ext uri="{FF2B5EF4-FFF2-40B4-BE49-F238E27FC236}">
                <a16:creationId xmlns:a16="http://schemas.microsoft.com/office/drawing/2014/main" id="{C5E6CFF1-2F42-4E10-9A97-F116F46F5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airplane that is sitting in the grass&#10;&#10;Description generated with very high confidence">
            <a:extLst>
              <a:ext uri="{FF2B5EF4-FFF2-40B4-BE49-F238E27FC236}">
                <a16:creationId xmlns:a16="http://schemas.microsoft.com/office/drawing/2014/main" id="{BC5B5F95-4AF0-4D48-82FC-CF714F071F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AD72102-F367-4C80-8604-705B481B2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065862"/>
            <a:ext cx="3313164" cy="4726276"/>
          </a:xfrm>
        </p:spPr>
        <p:txBody>
          <a:bodyPr>
            <a:normAutofit/>
          </a:bodyPr>
          <a:lstStyle/>
          <a:p>
            <a:pPr algn="r"/>
            <a:r>
              <a:rPr lang="sv-SE" sz="4000" dirty="0">
                <a:solidFill>
                  <a:srgbClr val="FFFFFF"/>
                </a:solidFill>
              </a:rPr>
              <a:t>Juniorsatsning</a:t>
            </a:r>
          </a:p>
        </p:txBody>
      </p:sp>
      <p:cxnSp>
        <p:nvCxnSpPr>
          <p:cNvPr id="15" name="Straight Connector 11">
            <a:extLst>
              <a:ext uri="{FF2B5EF4-FFF2-40B4-BE49-F238E27FC236}">
                <a16:creationId xmlns:a16="http://schemas.microsoft.com/office/drawing/2014/main" id="{67182200-4859-4C8D-BCBB-55B245C28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372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BEF428C-E6E6-4E14-B50F-11081C47E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5379" y="1065862"/>
            <a:ext cx="5744685" cy="4726276"/>
          </a:xfrm>
        </p:spPr>
        <p:txBody>
          <a:bodyPr anchor="ctr">
            <a:normAutofit/>
          </a:bodyPr>
          <a:lstStyle/>
          <a:p>
            <a:pPr>
              <a:defRPr/>
            </a:pPr>
            <a:r>
              <a:rPr lang="sv-SE" sz="2000" dirty="0">
                <a:solidFill>
                  <a:srgbClr val="FFFFFF"/>
                </a:solidFill>
                <a:latin typeface="TradeGothic Bold" pitchFamily="34" charset="0"/>
              </a:rPr>
              <a:t>Juniorträff</a:t>
            </a:r>
          </a:p>
          <a:p>
            <a:pPr>
              <a:defRPr/>
            </a:pPr>
            <a:r>
              <a:rPr lang="sv-SE" sz="2000" dirty="0">
                <a:solidFill>
                  <a:srgbClr val="FFFFFF"/>
                </a:solidFill>
                <a:latin typeface="TradeGothic Bold" pitchFamily="34" charset="0"/>
              </a:rPr>
              <a:t>LOK information</a:t>
            </a:r>
          </a:p>
          <a:p>
            <a:pPr>
              <a:defRPr/>
            </a:pPr>
            <a:r>
              <a:rPr lang="sv-SE" sz="2000" dirty="0" err="1">
                <a:solidFill>
                  <a:srgbClr val="FFFFFF"/>
                </a:solidFill>
                <a:latin typeface="TradeGothic Bold" pitchFamily="34" charset="0"/>
              </a:rPr>
              <a:t>Ungdoms-DM</a:t>
            </a:r>
            <a:r>
              <a:rPr lang="sv-SE" sz="2000" dirty="0">
                <a:solidFill>
                  <a:srgbClr val="FFFFFF"/>
                </a:solidFill>
                <a:latin typeface="TradeGothic Bold" pitchFamily="34" charset="0"/>
              </a:rPr>
              <a:t> i så många grenar som möjligt</a:t>
            </a:r>
          </a:p>
          <a:p>
            <a:endParaRPr lang="sv-SE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6867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Bildobjekt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86" b="6714"/>
          <a:stretch/>
        </p:blipFill>
        <p:spPr bwMode="auto">
          <a:xfrm>
            <a:off x="-1" y="10"/>
            <a:ext cx="1219200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63EE164-3AEE-446C-A15F-BC4169303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1913950"/>
            <a:ext cx="4204137" cy="134275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300" dirty="0" err="1"/>
              <a:t>Konferens</a:t>
            </a:r>
            <a:r>
              <a:rPr lang="en-US" sz="3300" dirty="0"/>
              <a:t> &amp; </a:t>
            </a:r>
            <a:r>
              <a:rPr lang="en-US" sz="3300" dirty="0" err="1"/>
              <a:t>utbildning</a:t>
            </a:r>
            <a:br>
              <a:rPr lang="en-US" sz="3300" dirty="0"/>
            </a:br>
            <a:endParaRPr lang="en-US" sz="3300" dirty="0"/>
          </a:p>
        </p:txBody>
      </p:sp>
      <p:cxnSp>
        <p:nvCxnSpPr>
          <p:cNvPr id="5125" name="Straight Connector 72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195888-82F1-411F-A5C5-379E3CCD72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6" y="3417573"/>
            <a:ext cx="4593021" cy="26198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sz="1800" dirty="0" err="1"/>
              <a:t>Arrangera</a:t>
            </a:r>
            <a:r>
              <a:rPr lang="en-US" sz="1800" dirty="0"/>
              <a:t> </a:t>
            </a:r>
            <a:r>
              <a:rPr lang="en-US" sz="1800" dirty="0" err="1"/>
              <a:t>en</a:t>
            </a:r>
            <a:r>
              <a:rPr lang="en-US" sz="1800" dirty="0"/>
              <a:t> </a:t>
            </a:r>
            <a:r>
              <a:rPr lang="en-US" sz="1800" dirty="0" err="1"/>
              <a:t>simulatorkonferens</a:t>
            </a:r>
            <a:endParaRPr lang="en-US" sz="1800" dirty="0"/>
          </a:p>
          <a:p>
            <a:pPr>
              <a:defRPr/>
            </a:pPr>
            <a:r>
              <a:rPr lang="en-US" sz="1800" dirty="0" err="1"/>
              <a:t>Stöttning</a:t>
            </a:r>
            <a:r>
              <a:rPr lang="en-US" sz="1800" dirty="0"/>
              <a:t> av </a:t>
            </a:r>
            <a:r>
              <a:rPr lang="en-US" sz="1800" dirty="0" err="1"/>
              <a:t>kostnad</a:t>
            </a:r>
            <a:r>
              <a:rPr lang="en-US" sz="1800" dirty="0"/>
              <a:t> </a:t>
            </a:r>
            <a:r>
              <a:rPr lang="en-US" sz="1800" dirty="0" err="1"/>
              <a:t>för</a:t>
            </a:r>
            <a:r>
              <a:rPr lang="en-US" sz="1800" dirty="0"/>
              <a:t> </a:t>
            </a:r>
            <a:r>
              <a:rPr lang="en-US" sz="1800" dirty="0" err="1"/>
              <a:t>ledarutbildning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18604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9D37D-FEB5-4E57-B9D3-A24EA5E91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098" y="1396289"/>
            <a:ext cx="5277333" cy="1325563"/>
          </a:xfrm>
        </p:spPr>
        <p:txBody>
          <a:bodyPr>
            <a:normAutofit/>
          </a:bodyPr>
          <a:lstStyle/>
          <a:p>
            <a:r>
              <a:rPr lang="sv-SE"/>
              <a:t>Tävling</a:t>
            </a:r>
            <a:endParaRPr lang="sv-SE" dirty="0"/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432691CC-4AB8-48AF-B822-EBF7F4E9E6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91407" y="1"/>
            <a:ext cx="4480560" cy="2513993"/>
          </a:xfrm>
          <a:custGeom>
            <a:avLst/>
            <a:gdLst>
              <a:gd name="connsiteX0" fmla="*/ 18382 w 4480560"/>
              <a:gd name="connsiteY0" fmla="*/ 0 h 2513993"/>
              <a:gd name="connsiteX1" fmla="*/ 4462178 w 4480560"/>
              <a:gd name="connsiteY1" fmla="*/ 0 h 2513993"/>
              <a:gd name="connsiteX2" fmla="*/ 4468994 w 4480560"/>
              <a:gd name="connsiteY2" fmla="*/ 44657 h 2513993"/>
              <a:gd name="connsiteX3" fmla="*/ 4480560 w 4480560"/>
              <a:gd name="connsiteY3" fmla="*/ 273713 h 2513993"/>
              <a:gd name="connsiteX4" fmla="*/ 2240280 w 4480560"/>
              <a:gd name="connsiteY4" fmla="*/ 2513993 h 2513993"/>
              <a:gd name="connsiteX5" fmla="*/ 0 w 4480560"/>
              <a:gd name="connsiteY5" fmla="*/ 273713 h 2513993"/>
              <a:gd name="connsiteX6" fmla="*/ 11567 w 4480560"/>
              <a:gd name="connsiteY6" fmla="*/ 44657 h 2513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80560" h="2513993">
                <a:moveTo>
                  <a:pt x="18382" y="0"/>
                </a:moveTo>
                <a:lnTo>
                  <a:pt x="4462178" y="0"/>
                </a:lnTo>
                <a:lnTo>
                  <a:pt x="4468994" y="44657"/>
                </a:lnTo>
                <a:cubicBezTo>
                  <a:pt x="4476642" y="119969"/>
                  <a:pt x="4480560" y="196384"/>
                  <a:pt x="4480560" y="273713"/>
                </a:cubicBezTo>
                <a:cubicBezTo>
                  <a:pt x="4480560" y="1510985"/>
                  <a:pt x="3477552" y="2513993"/>
                  <a:pt x="2240280" y="2513993"/>
                </a:cubicBezTo>
                <a:cubicBezTo>
                  <a:pt x="1003008" y="2513993"/>
                  <a:pt x="0" y="1510985"/>
                  <a:pt x="0" y="273713"/>
                </a:cubicBezTo>
                <a:cubicBezTo>
                  <a:pt x="0" y="196384"/>
                  <a:pt x="3918" y="119969"/>
                  <a:pt x="11567" y="4465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A picture containing outdoor, sky, kite, grass&#10;&#10;Description generated with very high confidence">
            <a:extLst>
              <a:ext uri="{FF2B5EF4-FFF2-40B4-BE49-F238E27FC236}">
                <a16:creationId xmlns:a16="http://schemas.microsoft.com/office/drawing/2014/main" id="{0902059B-4F04-48E4-907F-F5C4BDBC18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0" r="-4" b="-4"/>
          <a:stretch/>
        </p:blipFill>
        <p:spPr>
          <a:xfrm>
            <a:off x="6355999" y="1"/>
            <a:ext cx="4151376" cy="2349401"/>
          </a:xfrm>
          <a:custGeom>
            <a:avLst/>
            <a:gdLst>
              <a:gd name="connsiteX0" fmla="*/ 20101 w 4151376"/>
              <a:gd name="connsiteY0" fmla="*/ 0 h 2349401"/>
              <a:gd name="connsiteX1" fmla="*/ 4131276 w 4151376"/>
              <a:gd name="connsiteY1" fmla="*/ 0 h 2349401"/>
              <a:gd name="connsiteX2" fmla="*/ 4140659 w 4151376"/>
              <a:gd name="connsiteY2" fmla="*/ 61486 h 2349401"/>
              <a:gd name="connsiteX3" fmla="*/ 4151376 w 4151376"/>
              <a:gd name="connsiteY3" fmla="*/ 273713 h 2349401"/>
              <a:gd name="connsiteX4" fmla="*/ 2075688 w 4151376"/>
              <a:gd name="connsiteY4" fmla="*/ 2349401 h 2349401"/>
              <a:gd name="connsiteX5" fmla="*/ 0 w 4151376"/>
              <a:gd name="connsiteY5" fmla="*/ 273713 h 2349401"/>
              <a:gd name="connsiteX6" fmla="*/ 10717 w 4151376"/>
              <a:gd name="connsiteY6" fmla="*/ 61486 h 2349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51376" h="2349401">
                <a:moveTo>
                  <a:pt x="20101" y="0"/>
                </a:moveTo>
                <a:lnTo>
                  <a:pt x="4131276" y="0"/>
                </a:lnTo>
                <a:lnTo>
                  <a:pt x="4140659" y="61486"/>
                </a:lnTo>
                <a:cubicBezTo>
                  <a:pt x="4147746" y="131265"/>
                  <a:pt x="4151376" y="202065"/>
                  <a:pt x="4151376" y="273713"/>
                </a:cubicBezTo>
                <a:cubicBezTo>
                  <a:pt x="4151376" y="1420084"/>
                  <a:pt x="3222059" y="2349401"/>
                  <a:pt x="2075688" y="2349401"/>
                </a:cubicBezTo>
                <a:cubicBezTo>
                  <a:pt x="929317" y="2349401"/>
                  <a:pt x="0" y="1420084"/>
                  <a:pt x="0" y="273713"/>
                </a:cubicBezTo>
                <a:cubicBezTo>
                  <a:pt x="0" y="202065"/>
                  <a:pt x="3630" y="131265"/>
                  <a:pt x="10717" y="61486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A7E657-1D92-417D-874B-A656D5895B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543" y="2871982"/>
            <a:ext cx="5272888" cy="3181684"/>
          </a:xfrm>
        </p:spPr>
        <p:txBody>
          <a:bodyPr anchor="t">
            <a:normAutofit/>
          </a:bodyPr>
          <a:lstStyle/>
          <a:p>
            <a:r>
              <a:rPr lang="sv-SE" sz="1800">
                <a:latin typeface="TradeGothic Bold" pitchFamily="34" charset="0"/>
              </a:rPr>
              <a:t>Försöka få så många DM arrangerat som möjligt. Speciellt </a:t>
            </a:r>
            <a:r>
              <a:rPr lang="sv-SE" sz="1800" b="1">
                <a:latin typeface="TradeGothic Bold" pitchFamily="34" charset="0"/>
              </a:rPr>
              <a:t>ungdoms-DM!</a:t>
            </a:r>
          </a:p>
          <a:p>
            <a:r>
              <a:rPr lang="sv-SE" sz="1800">
                <a:latin typeface="TradeGothic Bold" pitchFamily="34" charset="0"/>
              </a:rPr>
              <a:t>Utse årets flygsportare senior, junior, kvinna och förening inom Västra Götalands flygsportförbund</a:t>
            </a:r>
          </a:p>
          <a:p>
            <a:endParaRPr lang="sv-SE" sz="1800"/>
          </a:p>
        </p:txBody>
      </p:sp>
      <p:sp>
        <p:nvSpPr>
          <p:cNvPr id="7174" name="Freeform: Shape 72">
            <a:extLst>
              <a:ext uri="{FF2B5EF4-FFF2-40B4-BE49-F238E27FC236}">
                <a16:creationId xmlns:a16="http://schemas.microsoft.com/office/drawing/2014/main" id="{D6A8E1B4-B839-4C58-B08A-F0B0945808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25130" y="2909477"/>
            <a:ext cx="4966870" cy="3948522"/>
          </a:xfrm>
          <a:custGeom>
            <a:avLst/>
            <a:gdLst>
              <a:gd name="connsiteX0" fmla="*/ 2748962 w 4966870"/>
              <a:gd name="connsiteY0" fmla="*/ 0 h 3948522"/>
              <a:gd name="connsiteX1" fmla="*/ 4870195 w 4966870"/>
              <a:gd name="connsiteY1" fmla="*/ 1000367 h 3948522"/>
              <a:gd name="connsiteX2" fmla="*/ 4966870 w 4966870"/>
              <a:gd name="connsiteY2" fmla="*/ 1129649 h 3948522"/>
              <a:gd name="connsiteX3" fmla="*/ 4966870 w 4966870"/>
              <a:gd name="connsiteY3" fmla="*/ 3948522 h 3948522"/>
              <a:gd name="connsiteX4" fmla="*/ 278430 w 4966870"/>
              <a:gd name="connsiteY4" fmla="*/ 3948522 h 3948522"/>
              <a:gd name="connsiteX5" fmla="*/ 216027 w 4966870"/>
              <a:gd name="connsiteY5" fmla="*/ 3818982 h 3948522"/>
              <a:gd name="connsiteX6" fmla="*/ 0 w 4966870"/>
              <a:gd name="connsiteY6" fmla="*/ 2748962 h 3948522"/>
              <a:gd name="connsiteX7" fmla="*/ 2748962 w 4966870"/>
              <a:gd name="connsiteY7" fmla="*/ 0 h 3948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6870" h="3948522">
                <a:moveTo>
                  <a:pt x="2748962" y="0"/>
                </a:moveTo>
                <a:cubicBezTo>
                  <a:pt x="3602955" y="0"/>
                  <a:pt x="4365995" y="389418"/>
                  <a:pt x="4870195" y="1000367"/>
                </a:cubicBezTo>
                <a:lnTo>
                  <a:pt x="4966870" y="1129649"/>
                </a:lnTo>
                <a:lnTo>
                  <a:pt x="4966870" y="3948522"/>
                </a:lnTo>
                <a:lnTo>
                  <a:pt x="278430" y="3948522"/>
                </a:lnTo>
                <a:lnTo>
                  <a:pt x="216027" y="3818982"/>
                </a:lnTo>
                <a:cubicBezTo>
                  <a:pt x="76922" y="3490101"/>
                  <a:pt x="0" y="3128515"/>
                  <a:pt x="0" y="2748962"/>
                </a:cubicBezTo>
                <a:cubicBezTo>
                  <a:pt x="0" y="1230752"/>
                  <a:pt x="1230752" y="0"/>
                  <a:pt x="2748962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170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9" r="-1" b="-1"/>
          <a:stretch/>
        </p:blipFill>
        <p:spPr bwMode="auto">
          <a:xfrm>
            <a:off x="7390912" y="3075259"/>
            <a:ext cx="4801088" cy="3782741"/>
          </a:xfrm>
          <a:custGeom>
            <a:avLst/>
            <a:gdLst>
              <a:gd name="connsiteX0" fmla="*/ 2583180 w 4801088"/>
              <a:gd name="connsiteY0" fmla="*/ 0 h 3782741"/>
              <a:gd name="connsiteX1" fmla="*/ 4725194 w 4801088"/>
              <a:gd name="connsiteY1" fmla="*/ 1138900 h 3782741"/>
              <a:gd name="connsiteX2" fmla="*/ 4801088 w 4801088"/>
              <a:gd name="connsiteY2" fmla="*/ 1263826 h 3782741"/>
              <a:gd name="connsiteX3" fmla="*/ 4801088 w 4801088"/>
              <a:gd name="connsiteY3" fmla="*/ 3782741 h 3782741"/>
              <a:gd name="connsiteX4" fmla="*/ 296488 w 4801088"/>
              <a:gd name="connsiteY4" fmla="*/ 3782741 h 3782741"/>
              <a:gd name="connsiteX5" fmla="*/ 202999 w 4801088"/>
              <a:gd name="connsiteY5" fmla="*/ 3588671 h 3782741"/>
              <a:gd name="connsiteX6" fmla="*/ 0 w 4801088"/>
              <a:gd name="connsiteY6" fmla="*/ 2583180 h 3782741"/>
              <a:gd name="connsiteX7" fmla="*/ 2583180 w 4801088"/>
              <a:gd name="connsiteY7" fmla="*/ 0 h 3782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01088" h="3782741">
                <a:moveTo>
                  <a:pt x="2583180" y="0"/>
                </a:moveTo>
                <a:cubicBezTo>
                  <a:pt x="3474837" y="0"/>
                  <a:pt x="4260977" y="451769"/>
                  <a:pt x="4725194" y="1138900"/>
                </a:cubicBezTo>
                <a:lnTo>
                  <a:pt x="4801088" y="1263826"/>
                </a:lnTo>
                <a:lnTo>
                  <a:pt x="4801088" y="3782741"/>
                </a:lnTo>
                <a:lnTo>
                  <a:pt x="296488" y="3782741"/>
                </a:lnTo>
                <a:lnTo>
                  <a:pt x="202999" y="3588671"/>
                </a:lnTo>
                <a:cubicBezTo>
                  <a:pt x="72283" y="3279623"/>
                  <a:pt x="0" y="2939843"/>
                  <a:pt x="0" y="2583180"/>
                </a:cubicBezTo>
                <a:cubicBezTo>
                  <a:pt x="0" y="1156529"/>
                  <a:pt x="1156529" y="0"/>
                  <a:pt x="25831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25792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85</Words>
  <Application>Microsoft Office PowerPoint</Application>
  <PresentationFormat>Bredbild</PresentationFormat>
  <Paragraphs>15</Paragraphs>
  <Slides>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TradeGothic Bold</vt:lpstr>
      <vt:lpstr>Office Theme</vt:lpstr>
      <vt:lpstr>Verksamhetsplan 2020/2021  Västra Götalands Flygsportförbund</vt:lpstr>
      <vt:lpstr>Idrottspolitik</vt:lpstr>
      <vt:lpstr>Juniorsatsning</vt:lpstr>
      <vt:lpstr>Konferens &amp; utbildning </vt:lpstr>
      <vt:lpstr>Tävling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Verksamhetsplan 2018  Västra Götalands Flygsportförbund</dc:title>
  <dc:creator>Kjell Folkesson</dc:creator>
  <cp:lastModifiedBy>GS Flygsport</cp:lastModifiedBy>
  <cp:revision>2</cp:revision>
  <dcterms:created xsi:type="dcterms:W3CDTF">2018-06-10T19:19:01Z</dcterms:created>
  <dcterms:modified xsi:type="dcterms:W3CDTF">2020-08-26T17:22:18Z</dcterms:modified>
</cp:coreProperties>
</file>