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</p:sldIdLst>
  <p:sldSz cx="9144000" cy="6858000" type="screen4x3"/>
  <p:notesSz cx="6858000" cy="9144000"/>
  <p:defaultTextStyle>
    <a:defPPr>
      <a:defRPr lang="sv-S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110" d="100"/>
          <a:sy n="110" d="100"/>
        </p:scale>
        <p:origin x="164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FC8E11-8E07-4E1D-A24E-5718ADFC9C9E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7660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80262-5DC9-4AB6-820A-102A075800C3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1297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31D8F2-05F5-48F2-B889-36E0548009C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045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875B3D-0FE8-4F11-9621-D14E6E1AFFEA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6666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F84C0A-D63A-44E1-BE82-F19AF5D102D7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0244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F237EB-5520-40CE-91C1-9A264B72F5B8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89325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72D50-DA63-491E-B961-08A70AF709F0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8769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905710-045A-4E84-BB50-DD20CEF5EDC8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5941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DB39C3-CA85-49FA-A2A6-E31BD5BEA103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58407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89AB28-E641-4EEF-B301-3589E94212FD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7520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v-S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4856F-CD80-42D0-8B8A-B2A84274D2A2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2898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DB018EE-3409-4079-8ECF-601D95E7D66E}" type="slidenum">
              <a:rPr lang="sv-SE"/>
              <a:pPr>
                <a:defRPr/>
              </a:pPr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" descr="bavariaglide1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57550"/>
            <a:ext cx="9263063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928813"/>
            <a:ext cx="6786563" cy="1470025"/>
          </a:xfrm>
        </p:spPr>
        <p:txBody>
          <a:bodyPr/>
          <a:lstStyle/>
          <a:p>
            <a:pPr eaLnBrk="1" hangingPunct="1"/>
            <a:r>
              <a:rPr lang="sv-SE" dirty="0" smtClean="0">
                <a:solidFill>
                  <a:schemeClr val="tx1"/>
                </a:solidFill>
                <a:latin typeface="TradeGothic Bold" pitchFamily="34" charset="0"/>
              </a:rPr>
              <a:t>Verksamhetsplan </a:t>
            </a:r>
            <a:r>
              <a:rPr lang="sv-SE" dirty="0" smtClean="0">
                <a:solidFill>
                  <a:schemeClr val="tx1"/>
                </a:solidFill>
                <a:latin typeface="TradeGothic Bold" pitchFamily="34" charset="0"/>
              </a:rPr>
              <a:t>2015</a:t>
            </a:r>
            <a:endParaRPr lang="sv-SE" dirty="0" smtClean="0">
              <a:solidFill>
                <a:schemeClr val="tx1"/>
              </a:solidFill>
              <a:latin typeface="TradeGothic Bold" pitchFamily="34" charset="0"/>
            </a:endParaRPr>
          </a:p>
        </p:txBody>
      </p:sp>
      <p:pic>
        <p:nvPicPr>
          <p:cNvPr id="2052" name="Picture 5" descr="Composicion%2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7" descr="sval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2060575"/>
            <a:ext cx="2343150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P331196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0525"/>
            <a:ext cx="9144000" cy="607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1484785"/>
            <a:ext cx="2664992" cy="4873154"/>
          </a:xfrm>
          <a:gradFill>
            <a:gsLst>
              <a:gs pos="0">
                <a:schemeClr val="accent1">
                  <a:shade val="30000"/>
                  <a:satMod val="115000"/>
                  <a:alpha val="0"/>
                </a:schemeClr>
              </a:gs>
              <a:gs pos="31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0"/>
          </a:gradFill>
        </p:spPr>
        <p:txBody>
          <a:bodyPr/>
          <a:lstStyle/>
          <a:p>
            <a:pPr algn="l" eaLnBrk="1" hangingPunct="1">
              <a:defRPr/>
            </a:pPr>
            <a:r>
              <a:rPr lang="sv-SE" sz="3200" dirty="0" smtClean="0">
                <a:solidFill>
                  <a:schemeClr val="tx1"/>
                </a:solidFill>
                <a:latin typeface="TradeGothic Bold" pitchFamily="34" charset="0"/>
              </a:rPr>
              <a:t>Idrottspolitik</a:t>
            </a:r>
            <a:r>
              <a:rPr lang="sv-SE" sz="4000" dirty="0" smtClean="0">
                <a:solidFill>
                  <a:schemeClr val="tx1"/>
                </a:solidFill>
                <a:latin typeface="TradeGothic Bold" pitchFamily="34" charset="0"/>
              </a:rPr>
              <a:t/>
            </a:r>
            <a:br>
              <a:rPr lang="sv-SE" sz="4000" dirty="0" smtClean="0">
                <a:solidFill>
                  <a:schemeClr val="tx1"/>
                </a:solidFill>
                <a:latin typeface="TradeGothic Bold" pitchFamily="34" charset="0"/>
              </a:rPr>
            </a:br>
            <a:r>
              <a:rPr lang="sv-SE" sz="1800" dirty="0" smtClean="0">
                <a:solidFill>
                  <a:schemeClr val="tx1"/>
                </a:solidFill>
                <a:latin typeface="TradeGothic Bold" pitchFamily="34" charset="0"/>
              </a:rPr>
              <a:t>1. Vara ett aktivt SDF inom Västergötlands Idrottsförbund</a:t>
            </a:r>
            <a:br>
              <a:rPr lang="sv-SE" sz="1800" dirty="0" smtClean="0">
                <a:solidFill>
                  <a:schemeClr val="tx1"/>
                </a:solidFill>
                <a:latin typeface="TradeGothic Bold" pitchFamily="34" charset="0"/>
              </a:rPr>
            </a:br>
            <a:r>
              <a:rPr lang="sv-SE" sz="1800" dirty="0" smtClean="0">
                <a:solidFill>
                  <a:schemeClr val="tx1"/>
                </a:solidFill>
                <a:latin typeface="TradeGothic Bold" pitchFamily="34" charset="0"/>
              </a:rPr>
              <a:t/>
            </a:r>
            <a:br>
              <a:rPr lang="sv-SE" sz="1800" dirty="0" smtClean="0">
                <a:solidFill>
                  <a:schemeClr val="tx1"/>
                </a:solidFill>
                <a:latin typeface="TradeGothic Bold" pitchFamily="34" charset="0"/>
              </a:rPr>
            </a:br>
            <a:r>
              <a:rPr lang="sv-SE" sz="1800" dirty="0" smtClean="0">
                <a:solidFill>
                  <a:schemeClr val="tx1"/>
                </a:solidFill>
                <a:latin typeface="TradeGothic Bold" pitchFamily="34" charset="0"/>
              </a:rPr>
              <a:t>2. Aktivt samarbeta med Sisu idrottsutbildarna i </a:t>
            </a:r>
            <a:r>
              <a:rPr lang="sv-SE" sz="1800" dirty="0" smtClean="0">
                <a:solidFill>
                  <a:schemeClr val="tx1"/>
                </a:solidFill>
                <a:latin typeface="TradeGothic Bold" pitchFamily="34" charset="0"/>
              </a:rPr>
              <a:t>Västergötland</a:t>
            </a:r>
            <a:br>
              <a:rPr lang="sv-SE" sz="1800" dirty="0" smtClean="0">
                <a:solidFill>
                  <a:schemeClr val="tx1"/>
                </a:solidFill>
                <a:latin typeface="TradeGothic Bold" pitchFamily="34" charset="0"/>
              </a:rPr>
            </a:br>
            <a:r>
              <a:rPr lang="sv-SE" sz="1800" dirty="0" smtClean="0">
                <a:solidFill>
                  <a:schemeClr val="tx1"/>
                </a:solidFill>
                <a:latin typeface="TradeGothic Bold" pitchFamily="34" charset="0"/>
              </a:rPr>
              <a:t/>
            </a:r>
            <a:br>
              <a:rPr lang="sv-SE" sz="1800" dirty="0" smtClean="0">
                <a:solidFill>
                  <a:schemeClr val="tx1"/>
                </a:solidFill>
                <a:latin typeface="TradeGothic Bold" pitchFamily="34" charset="0"/>
              </a:rPr>
            </a:br>
            <a:r>
              <a:rPr lang="sv-SE" sz="1800" dirty="0" smtClean="0">
                <a:solidFill>
                  <a:schemeClr val="tx1"/>
                </a:solidFill>
                <a:latin typeface="TradeGothic Bold" pitchFamily="34" charset="0"/>
              </a:rPr>
              <a:t>3.Öka samarbetet med Västsvenska Flygsportförbundet för att underlätta planerad sammanslagning</a:t>
            </a:r>
            <a:endParaRPr lang="sv-SE" sz="40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8"/>
          <p:cNvSpPr>
            <a:spLocks noChangeArrowheads="1"/>
          </p:cNvSpPr>
          <p:nvPr/>
        </p:nvSpPr>
        <p:spPr bwMode="auto">
          <a:xfrm>
            <a:off x="1125538" y="4765675"/>
            <a:ext cx="5903912" cy="1928813"/>
          </a:xfrm>
          <a:prstGeom prst="rect">
            <a:avLst/>
          </a:prstGeom>
          <a:gradFill>
            <a:gsLst>
              <a:gs pos="0">
                <a:schemeClr val="accent1">
                  <a:shade val="30000"/>
                  <a:satMod val="115000"/>
                  <a:alpha val="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sv-SE" sz="2800" dirty="0">
                <a:latin typeface="TradeGothic Bold" pitchFamily="34" charset="0"/>
              </a:rPr>
              <a:t/>
            </a:r>
            <a:br>
              <a:rPr lang="sv-SE" sz="2800" dirty="0">
                <a:latin typeface="TradeGothic Bold" pitchFamily="34" charset="0"/>
              </a:rPr>
            </a:br>
            <a:r>
              <a:rPr lang="sv-SE" sz="2800" dirty="0">
                <a:latin typeface="TradeGothic Bold" pitchFamily="34" charset="0"/>
              </a:rPr>
              <a:t>Ungdomssatsning</a:t>
            </a:r>
            <a:endParaRPr lang="sv-SE" sz="3600" dirty="0">
              <a:latin typeface="TradeGothic Bold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sv-SE" sz="2000" dirty="0" smtClean="0">
                <a:latin typeface="TradeGothic Bold" pitchFamily="34" charset="0"/>
              </a:rPr>
              <a:t> Juniorläger </a:t>
            </a:r>
            <a:r>
              <a:rPr lang="sv-SE" sz="2000" dirty="0">
                <a:latin typeface="TradeGothic Bold" pitchFamily="34" charset="0"/>
              </a:rPr>
              <a:t>segelflyg </a:t>
            </a:r>
            <a:endParaRPr lang="sv-SE" sz="2000" dirty="0" smtClean="0">
              <a:latin typeface="TradeGothic Bold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sv-SE" sz="2000" dirty="0" smtClean="0">
                <a:latin typeface="TradeGothic Bold" pitchFamily="34" charset="0"/>
              </a:rPr>
              <a:t> Informera </a:t>
            </a:r>
            <a:r>
              <a:rPr lang="sv-SE" sz="2000" dirty="0">
                <a:latin typeface="TradeGothic Bold" pitchFamily="34" charset="0"/>
              </a:rPr>
              <a:t>om idrottslyftet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sv-SE" sz="2000" dirty="0">
                <a:latin typeface="TradeGothic Bold" pitchFamily="34" charset="0"/>
              </a:rPr>
              <a:t> LOK information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sv-SE" sz="2000" dirty="0" smtClean="0">
                <a:latin typeface="TradeGothic Bold" pitchFamily="34" charset="0"/>
              </a:rPr>
              <a:t> </a:t>
            </a:r>
            <a:r>
              <a:rPr lang="sv-SE" sz="2000" dirty="0" err="1" smtClean="0">
                <a:latin typeface="TradeGothic Bold" pitchFamily="34" charset="0"/>
              </a:rPr>
              <a:t>Ungdoms-DM</a:t>
            </a:r>
            <a:endParaRPr lang="sv-SE" sz="2000" dirty="0">
              <a:latin typeface="TradeGothic Bold" pitchFamily="34" charset="0"/>
            </a:endParaRPr>
          </a:p>
          <a:p>
            <a:pPr>
              <a:defRPr/>
            </a:pPr>
            <a:endParaRPr lang="sv-SE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Bildobjekt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8"/>
          <p:cNvSpPr>
            <a:spLocks noChangeArrowheads="1"/>
          </p:cNvSpPr>
          <p:nvPr/>
        </p:nvSpPr>
        <p:spPr bwMode="auto">
          <a:xfrm>
            <a:off x="3995936" y="260350"/>
            <a:ext cx="4608513" cy="2448570"/>
          </a:xfrm>
          <a:prstGeom prst="rect">
            <a:avLst/>
          </a:prstGeom>
          <a:gradFill>
            <a:gsLst>
              <a:gs pos="0">
                <a:schemeClr val="accent1">
                  <a:shade val="30000"/>
                  <a:satMod val="115000"/>
                  <a:alpha val="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sv-SE" sz="3200" dirty="0">
                <a:latin typeface="TradeGothic Bold" pitchFamily="34" charset="0"/>
              </a:rPr>
              <a:t>Konferens &amp; utbildning</a:t>
            </a:r>
            <a:endParaRPr lang="sv-SE" sz="4000" dirty="0">
              <a:latin typeface="TradeGothic Bold" pitchFamily="34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sv-SE" dirty="0">
                <a:latin typeface="TradeGothic Bold" pitchFamily="34" charset="0"/>
              </a:rPr>
              <a:t> </a:t>
            </a:r>
            <a:r>
              <a:rPr lang="sv-SE" dirty="0" smtClean="0">
                <a:latin typeface="TradeGothic Bold" pitchFamily="34" charset="0"/>
              </a:rPr>
              <a:t>Arrangera en ordförande konferens till hösten ihop med Västsvenska Flygsportförbundet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sv-SE" dirty="0" smtClean="0">
                <a:latin typeface="TradeGothic Bold" pitchFamily="34" charset="0"/>
              </a:rPr>
              <a:t> IdrottOnline – Hemsidor, utbildningsmodul, medlemsregister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sv-SE" dirty="0" smtClean="0">
                <a:latin typeface="TradeGothic Bold" pitchFamily="34" charset="0"/>
              </a:rPr>
              <a:t> Stöttning av kostnad för ledarutbildning</a:t>
            </a:r>
            <a:endParaRPr lang="sv-SE" dirty="0">
              <a:latin typeface="TradeGothic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147" name="Picture 9" descr="sval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2343150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Rectangle 10"/>
          <p:cNvSpPr>
            <a:spLocks noChangeArrowheads="1"/>
          </p:cNvSpPr>
          <p:nvPr/>
        </p:nvSpPr>
        <p:spPr bwMode="auto">
          <a:xfrm>
            <a:off x="2771800" y="379413"/>
            <a:ext cx="3382962" cy="1897459"/>
          </a:xfrm>
          <a:prstGeom prst="rect">
            <a:avLst/>
          </a:prstGeom>
          <a:gradFill>
            <a:gsLst>
              <a:gs pos="0">
                <a:schemeClr val="accent1">
                  <a:shade val="30000"/>
                  <a:satMod val="115000"/>
                  <a:alpha val="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sv-SE" sz="3200" dirty="0">
                <a:latin typeface="TradeGothic Bold" pitchFamily="34" charset="0"/>
              </a:rPr>
              <a:t>Klubbinformation</a:t>
            </a:r>
            <a:r>
              <a:rPr lang="sv-SE" sz="4000" dirty="0">
                <a:latin typeface="TradeGothic Bold" pitchFamily="34" charset="0"/>
              </a:rPr>
              <a:t/>
            </a:r>
            <a:br>
              <a:rPr lang="sv-SE" sz="4000" dirty="0">
                <a:latin typeface="TradeGothic Bold" pitchFamily="34" charset="0"/>
              </a:rPr>
            </a:br>
            <a:r>
              <a:rPr lang="sv-SE" dirty="0" smtClean="0">
                <a:latin typeface="TradeGothic Bold" pitchFamily="34" charset="0"/>
              </a:rPr>
              <a:t>Utveckla vår hemsida så att klubbarna hittar vettig information om bidrag etc. Även aktivare skicka ut nyhetsbrev om tips kring LOK, idrottslyftet etc.</a:t>
            </a:r>
            <a:endParaRPr lang="sv-SE" dirty="0">
              <a:latin typeface="TradeGothic Bold" pitchFamily="34" charset="0"/>
            </a:endParaRPr>
          </a:p>
          <a:p>
            <a:pPr>
              <a:defRPr/>
            </a:pPr>
            <a:endParaRPr lang="sv-SE" dirty="0">
              <a:latin typeface="TradeGothic Bold" pitchFamily="34" charset="0"/>
            </a:endParaRPr>
          </a:p>
        </p:txBody>
      </p:sp>
      <p:pic>
        <p:nvPicPr>
          <p:cNvPr id="1026" name="Picture 2" descr="Infoidrottonli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329741"/>
            <a:ext cx="2008544" cy="2843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8002"/>
            <a:ext cx="9300526" cy="6975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107504" y="0"/>
            <a:ext cx="3455987" cy="2664295"/>
          </a:xfrm>
          <a:prstGeom prst="rect">
            <a:avLst/>
          </a:prstGeom>
          <a:gradFill>
            <a:gsLst>
              <a:gs pos="0">
                <a:schemeClr val="accent1">
                  <a:shade val="30000"/>
                  <a:satMod val="115000"/>
                  <a:alpha val="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defRPr/>
            </a:pPr>
            <a:r>
              <a:rPr lang="sv-SE" sz="3200" dirty="0">
                <a:latin typeface="TradeGothic Bold" pitchFamily="34" charset="0"/>
              </a:rPr>
              <a:t>Tävling</a:t>
            </a:r>
            <a:br>
              <a:rPr lang="sv-SE" sz="3200" dirty="0">
                <a:latin typeface="TradeGothic Bold" pitchFamily="34" charset="0"/>
              </a:rPr>
            </a:br>
            <a:r>
              <a:rPr lang="sv-SE" dirty="0">
                <a:latin typeface="TradeGothic Bold" pitchFamily="34" charset="0"/>
              </a:rPr>
              <a:t>1. Försöka få så många DM arrangerat som möjligt. Speciellt </a:t>
            </a:r>
            <a:r>
              <a:rPr lang="sv-SE" b="1" dirty="0" err="1">
                <a:latin typeface="TradeGothic Bold" pitchFamily="34" charset="0"/>
              </a:rPr>
              <a:t>ungdoms-DM</a:t>
            </a:r>
            <a:r>
              <a:rPr lang="sv-SE" b="1" dirty="0">
                <a:latin typeface="TradeGothic Bold" pitchFamily="34" charset="0"/>
              </a:rPr>
              <a:t/>
            </a:r>
            <a:br>
              <a:rPr lang="sv-SE" b="1" dirty="0">
                <a:latin typeface="TradeGothic Bold" pitchFamily="34" charset="0"/>
              </a:rPr>
            </a:br>
            <a:r>
              <a:rPr lang="sv-SE" b="1" dirty="0">
                <a:latin typeface="TradeGothic Bold" pitchFamily="34" charset="0"/>
              </a:rPr>
              <a:t/>
            </a:r>
            <a:br>
              <a:rPr lang="sv-SE" b="1" dirty="0">
                <a:latin typeface="TradeGothic Bold" pitchFamily="34" charset="0"/>
              </a:rPr>
            </a:br>
            <a:r>
              <a:rPr lang="sv-SE" dirty="0">
                <a:latin typeface="TradeGothic Bold" pitchFamily="34" charset="0"/>
              </a:rPr>
              <a:t>2. Utse årets flygsportare senior, junior, kvinna och lag inom Västergötlands </a:t>
            </a:r>
            <a:r>
              <a:rPr lang="sv-SE" dirty="0" smtClean="0">
                <a:latin typeface="TradeGothic Bold" pitchFamily="34" charset="0"/>
              </a:rPr>
              <a:t>flygsport</a:t>
            </a:r>
            <a:endParaRPr lang="sv-SE" dirty="0" smtClean="0">
              <a:latin typeface="TradeGothic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">
  <a:themeElements>
    <a:clrScheme name="defaul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</Template>
  <TotalTime>289</TotalTime>
  <Words>33</Words>
  <Application>Microsoft Office PowerPoint</Application>
  <PresentationFormat>On-screen Show (4:3)</PresentationFormat>
  <Paragraphs>13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TradeGothic Bold</vt:lpstr>
      <vt:lpstr>default</vt:lpstr>
      <vt:lpstr>Verksamhetsplan 2015</vt:lpstr>
      <vt:lpstr>Idrottspolitik 1. Vara ett aktivt SDF inom Västergötlands Idrottsförbund  2. Aktivt samarbeta med Sisu idrottsutbildarna i Västergötland  3.Öka samarbetet med Västsvenska Flygsportförbundet för att underlätta planerad sammanslagning</vt:lpstr>
      <vt:lpstr>PowerPoint Presentation</vt:lpstr>
      <vt:lpstr>PowerPoint Presentation</vt:lpstr>
      <vt:lpstr>PowerPoint Presentation</vt:lpstr>
      <vt:lpstr>PowerPoint Presentation</vt:lpstr>
    </vt:vector>
  </TitlesOfParts>
  <Company>info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Verksamhetsplan 2004</dc:title>
  <dc:creator>sport</dc:creator>
  <cp:lastModifiedBy>Kjell Folkesson</cp:lastModifiedBy>
  <cp:revision>26</cp:revision>
  <dcterms:created xsi:type="dcterms:W3CDTF">2004-02-08T21:34:39Z</dcterms:created>
  <dcterms:modified xsi:type="dcterms:W3CDTF">2015-03-01T16:50:06Z</dcterms:modified>
</cp:coreProperties>
</file>