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09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jell Folkesson (Flygsport)" userId="90edbe1d-ade9-49d2-8568-d63e9a94b848" providerId="ADAL" clId="{B952387E-A03E-48E9-B4E7-C44A259C317B}"/>
    <pc:docChg chg="modSld">
      <pc:chgData name="Kjell Folkesson (Flygsport)" userId="90edbe1d-ade9-49d2-8568-d63e9a94b848" providerId="ADAL" clId="{B952387E-A03E-48E9-B4E7-C44A259C317B}" dt="2024-10-10T17:05:51.335" v="22" actId="6549"/>
      <pc:docMkLst>
        <pc:docMk/>
      </pc:docMkLst>
      <pc:sldChg chg="modSp mod">
        <pc:chgData name="Kjell Folkesson (Flygsport)" userId="90edbe1d-ade9-49d2-8568-d63e9a94b848" providerId="ADAL" clId="{B952387E-A03E-48E9-B4E7-C44A259C317B}" dt="2024-10-10T17:05:51.335" v="22" actId="6549"/>
        <pc:sldMkLst>
          <pc:docMk/>
          <pc:sldMk cId="1428435732" sldId="256"/>
        </pc:sldMkLst>
        <pc:spChg chg="mod">
          <ac:chgData name="Kjell Folkesson (Flygsport)" userId="90edbe1d-ade9-49d2-8568-d63e9a94b848" providerId="ADAL" clId="{B952387E-A03E-48E9-B4E7-C44A259C317B}" dt="2024-10-10T17:05:51.335" v="22" actId="6549"/>
          <ac:spMkLst>
            <pc:docMk/>
            <pc:sldMk cId="1428435732" sldId="256"/>
            <ac:spMk id="3" creationId="{39FBD9E2-4423-AF43-D1EA-A956400AAA8F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F272CE-3AD6-4A47-BC40-EF1B13203634}" type="doc">
      <dgm:prSet loTypeId="urn:microsoft.com/office/officeart/2008/layout/LinedList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7DF9676-5996-4D68-947E-947944BF073A}">
      <dgm:prSet/>
      <dgm:spPr/>
      <dgm:t>
        <a:bodyPr/>
        <a:lstStyle/>
        <a:p>
          <a:r>
            <a:rPr lang="en-US"/>
            <a:t>Fallskärmshoppare sedan 2011, 550 hopp</a:t>
          </a:r>
        </a:p>
      </dgm:t>
    </dgm:pt>
    <dgm:pt modelId="{210CC2C0-857C-4E8D-B551-F8FFEF1ECE5B}" type="parTrans" cxnId="{7617A7A4-78E2-4A3B-91B6-8EB2FCAD11C3}">
      <dgm:prSet/>
      <dgm:spPr/>
      <dgm:t>
        <a:bodyPr/>
        <a:lstStyle/>
        <a:p>
          <a:endParaRPr lang="en-US"/>
        </a:p>
      </dgm:t>
    </dgm:pt>
    <dgm:pt modelId="{DCCEF33A-519B-4B45-8693-240B2985C75C}" type="sibTrans" cxnId="{7617A7A4-78E2-4A3B-91B6-8EB2FCAD11C3}">
      <dgm:prSet/>
      <dgm:spPr/>
      <dgm:t>
        <a:bodyPr/>
        <a:lstStyle/>
        <a:p>
          <a:endParaRPr lang="en-US"/>
        </a:p>
      </dgm:t>
    </dgm:pt>
    <dgm:pt modelId="{C8309258-CF14-4687-9B6C-732A2BD750E7}">
      <dgm:prSet/>
      <dgm:spPr/>
      <dgm:t>
        <a:bodyPr/>
        <a:lstStyle/>
        <a:p>
          <a:r>
            <a:rPr lang="en-US"/>
            <a:t>Anställd på Svenska Fallskärmsförbundet som kanslist sedan 2016</a:t>
          </a:r>
        </a:p>
      </dgm:t>
    </dgm:pt>
    <dgm:pt modelId="{3EE04ADD-A585-41B0-AD54-6724C5C6C526}" type="parTrans" cxnId="{52BB00F3-1F91-40EF-B10A-37AE00C0C537}">
      <dgm:prSet/>
      <dgm:spPr/>
      <dgm:t>
        <a:bodyPr/>
        <a:lstStyle/>
        <a:p>
          <a:endParaRPr lang="en-US"/>
        </a:p>
      </dgm:t>
    </dgm:pt>
    <dgm:pt modelId="{175AA396-CEF1-4455-BA9A-F1ED33F13A0B}" type="sibTrans" cxnId="{52BB00F3-1F91-40EF-B10A-37AE00C0C537}">
      <dgm:prSet/>
      <dgm:spPr/>
      <dgm:t>
        <a:bodyPr/>
        <a:lstStyle/>
        <a:p>
          <a:endParaRPr lang="en-US"/>
        </a:p>
      </dgm:t>
    </dgm:pt>
    <dgm:pt modelId="{CB79D7D6-8268-41D9-8EF6-E4AB4DA374CC}">
      <dgm:prSet/>
      <dgm:spPr/>
      <dgm:t>
        <a:bodyPr/>
        <a:lstStyle/>
        <a:p>
          <a:r>
            <a:rPr lang="en-US"/>
            <a:t>Bakgrund inom ridsport, professionell i 30 år som tävlingsryttare, tränare, ridlärare, ridskolechef, domare och banbyggare</a:t>
          </a:r>
        </a:p>
      </dgm:t>
    </dgm:pt>
    <dgm:pt modelId="{28ADDE3E-C20A-467C-B641-F9D57EF9D305}" type="parTrans" cxnId="{7A2E39EA-597E-4316-9165-DA4B874CC63E}">
      <dgm:prSet/>
      <dgm:spPr/>
      <dgm:t>
        <a:bodyPr/>
        <a:lstStyle/>
        <a:p>
          <a:endParaRPr lang="en-US"/>
        </a:p>
      </dgm:t>
    </dgm:pt>
    <dgm:pt modelId="{719D9599-19CE-4CA2-A2D1-28BA9E1BE879}" type="sibTrans" cxnId="{7A2E39EA-597E-4316-9165-DA4B874CC63E}">
      <dgm:prSet/>
      <dgm:spPr/>
      <dgm:t>
        <a:bodyPr/>
        <a:lstStyle/>
        <a:p>
          <a:endParaRPr lang="en-US"/>
        </a:p>
      </dgm:t>
    </dgm:pt>
    <dgm:pt modelId="{76C67216-08F2-4C86-8BDC-3B6648641B95}">
      <dgm:prSet/>
      <dgm:spPr/>
      <dgm:t>
        <a:bodyPr/>
        <a:lstStyle/>
        <a:p>
          <a:r>
            <a:rPr lang="en-US"/>
            <a:t>Driver fortfarande eget företag inom ridsport och är chefredaktör för tidningen Svensk Fallskärmssport</a:t>
          </a:r>
        </a:p>
      </dgm:t>
    </dgm:pt>
    <dgm:pt modelId="{14EB89A5-330D-459A-B2F2-4D8B45F1D966}" type="parTrans" cxnId="{9F2DAC53-0235-4F80-A847-702D37237A3D}">
      <dgm:prSet/>
      <dgm:spPr/>
      <dgm:t>
        <a:bodyPr/>
        <a:lstStyle/>
        <a:p>
          <a:endParaRPr lang="en-US"/>
        </a:p>
      </dgm:t>
    </dgm:pt>
    <dgm:pt modelId="{6F4F94D8-D81E-4758-8D97-1950A9870FF7}" type="sibTrans" cxnId="{9F2DAC53-0235-4F80-A847-702D37237A3D}">
      <dgm:prSet/>
      <dgm:spPr/>
      <dgm:t>
        <a:bodyPr/>
        <a:lstStyle/>
        <a:p>
          <a:endParaRPr lang="en-US"/>
        </a:p>
      </dgm:t>
    </dgm:pt>
    <dgm:pt modelId="{E3E7629E-922A-4416-961D-F06DA5E91BD4}">
      <dgm:prSet/>
      <dgm:spPr/>
      <dgm:t>
        <a:bodyPr/>
        <a:lstStyle/>
        <a:p>
          <a:r>
            <a:rPr lang="en-US"/>
            <a:t>Erfarenhet av styrelsearbete från både ridsportförening, fallskärmsklubb och bostadsrättsförening</a:t>
          </a:r>
        </a:p>
      </dgm:t>
    </dgm:pt>
    <dgm:pt modelId="{2DD1E326-8295-475F-B587-DC60A92D83AA}" type="parTrans" cxnId="{F68E1104-0B60-4376-B441-803C5A48C83B}">
      <dgm:prSet/>
      <dgm:spPr/>
      <dgm:t>
        <a:bodyPr/>
        <a:lstStyle/>
        <a:p>
          <a:endParaRPr lang="en-US"/>
        </a:p>
      </dgm:t>
    </dgm:pt>
    <dgm:pt modelId="{37C18D42-A0AC-47C0-BE99-E40325FB7E65}" type="sibTrans" cxnId="{F68E1104-0B60-4376-B441-803C5A48C83B}">
      <dgm:prSet/>
      <dgm:spPr/>
      <dgm:t>
        <a:bodyPr/>
        <a:lstStyle/>
        <a:p>
          <a:endParaRPr lang="en-US"/>
        </a:p>
      </dgm:t>
    </dgm:pt>
    <dgm:pt modelId="{6029E6E1-8F28-4FF5-B8BD-A70B46A5C1C6}">
      <dgm:prSet/>
      <dgm:spPr/>
      <dgm:t>
        <a:bodyPr/>
        <a:lstStyle/>
        <a:p>
          <a:r>
            <a:rPr lang="en-US"/>
            <a:t>Gillar äventyr och utmaningar. Bestigit Kebnekajse 2023 och Kilimanjaro 2024</a:t>
          </a:r>
        </a:p>
      </dgm:t>
    </dgm:pt>
    <dgm:pt modelId="{0F56BD71-429F-4A4C-A0C3-DE1F5E2854FD}" type="parTrans" cxnId="{7F78FE3E-4A72-4F49-93DE-688B12225885}">
      <dgm:prSet/>
      <dgm:spPr/>
      <dgm:t>
        <a:bodyPr/>
        <a:lstStyle/>
        <a:p>
          <a:endParaRPr lang="en-US"/>
        </a:p>
      </dgm:t>
    </dgm:pt>
    <dgm:pt modelId="{328905D1-2FCE-4B18-A13B-61D45538081A}" type="sibTrans" cxnId="{7F78FE3E-4A72-4F49-93DE-688B12225885}">
      <dgm:prSet/>
      <dgm:spPr/>
      <dgm:t>
        <a:bodyPr/>
        <a:lstStyle/>
        <a:p>
          <a:endParaRPr lang="en-US"/>
        </a:p>
      </dgm:t>
    </dgm:pt>
    <dgm:pt modelId="{696EDF99-0529-4157-A549-E256A09766D4}">
      <dgm:prSet/>
      <dgm:spPr/>
      <dgm:t>
        <a:bodyPr/>
        <a:lstStyle/>
        <a:p>
          <a:r>
            <a:rPr lang="en-US"/>
            <a:t>Ser fram emot att sitta med i Svealands flygsportförbund och hoppas att jag kan bidra utifrån mina erfarenheter.</a:t>
          </a:r>
        </a:p>
      </dgm:t>
    </dgm:pt>
    <dgm:pt modelId="{B291758B-8AAD-4B0D-977C-91EF616E590E}" type="parTrans" cxnId="{8CB2D348-3A6C-493E-929F-98C3A05C6771}">
      <dgm:prSet/>
      <dgm:spPr/>
      <dgm:t>
        <a:bodyPr/>
        <a:lstStyle/>
        <a:p>
          <a:endParaRPr lang="en-US"/>
        </a:p>
      </dgm:t>
    </dgm:pt>
    <dgm:pt modelId="{253E1BB6-3092-4C0D-85AE-E85F75A86840}" type="sibTrans" cxnId="{8CB2D348-3A6C-493E-929F-98C3A05C6771}">
      <dgm:prSet/>
      <dgm:spPr/>
      <dgm:t>
        <a:bodyPr/>
        <a:lstStyle/>
        <a:p>
          <a:endParaRPr lang="en-US"/>
        </a:p>
      </dgm:t>
    </dgm:pt>
    <dgm:pt modelId="{84E9D259-8D5C-42D1-9E5F-3D8D9BA22429}" type="pres">
      <dgm:prSet presAssocID="{21F272CE-3AD6-4A47-BC40-EF1B13203634}" presName="vert0" presStyleCnt="0">
        <dgm:presLayoutVars>
          <dgm:dir/>
          <dgm:animOne val="branch"/>
          <dgm:animLvl val="lvl"/>
        </dgm:presLayoutVars>
      </dgm:prSet>
      <dgm:spPr/>
    </dgm:pt>
    <dgm:pt modelId="{A5D980C1-9886-45F5-870B-50D0866E3D48}" type="pres">
      <dgm:prSet presAssocID="{27DF9676-5996-4D68-947E-947944BF073A}" presName="thickLine" presStyleLbl="alignNode1" presStyleIdx="0" presStyleCnt="7"/>
      <dgm:spPr/>
    </dgm:pt>
    <dgm:pt modelId="{972795C8-10FD-4E61-A1ED-342AA89FE0BC}" type="pres">
      <dgm:prSet presAssocID="{27DF9676-5996-4D68-947E-947944BF073A}" presName="horz1" presStyleCnt="0"/>
      <dgm:spPr/>
    </dgm:pt>
    <dgm:pt modelId="{A6A5F32B-792F-4456-B5A4-85C4509A32C4}" type="pres">
      <dgm:prSet presAssocID="{27DF9676-5996-4D68-947E-947944BF073A}" presName="tx1" presStyleLbl="revTx" presStyleIdx="0" presStyleCnt="7"/>
      <dgm:spPr/>
    </dgm:pt>
    <dgm:pt modelId="{E0E07EC1-0844-494B-9EC1-918EAE0269BB}" type="pres">
      <dgm:prSet presAssocID="{27DF9676-5996-4D68-947E-947944BF073A}" presName="vert1" presStyleCnt="0"/>
      <dgm:spPr/>
    </dgm:pt>
    <dgm:pt modelId="{4FBB71D9-7AD2-43B4-9F2A-1DB239305304}" type="pres">
      <dgm:prSet presAssocID="{C8309258-CF14-4687-9B6C-732A2BD750E7}" presName="thickLine" presStyleLbl="alignNode1" presStyleIdx="1" presStyleCnt="7"/>
      <dgm:spPr/>
    </dgm:pt>
    <dgm:pt modelId="{A44E41D0-63AE-41F7-9676-79A1ADB749A7}" type="pres">
      <dgm:prSet presAssocID="{C8309258-CF14-4687-9B6C-732A2BD750E7}" presName="horz1" presStyleCnt="0"/>
      <dgm:spPr/>
    </dgm:pt>
    <dgm:pt modelId="{FA9AF5DD-8F99-4253-9115-8986D4890099}" type="pres">
      <dgm:prSet presAssocID="{C8309258-CF14-4687-9B6C-732A2BD750E7}" presName="tx1" presStyleLbl="revTx" presStyleIdx="1" presStyleCnt="7"/>
      <dgm:spPr/>
    </dgm:pt>
    <dgm:pt modelId="{D63B2874-A46E-47DC-B779-187334746732}" type="pres">
      <dgm:prSet presAssocID="{C8309258-CF14-4687-9B6C-732A2BD750E7}" presName="vert1" presStyleCnt="0"/>
      <dgm:spPr/>
    </dgm:pt>
    <dgm:pt modelId="{4E3CFFE4-CD60-4390-BAAC-6EB42BB5861F}" type="pres">
      <dgm:prSet presAssocID="{CB79D7D6-8268-41D9-8EF6-E4AB4DA374CC}" presName="thickLine" presStyleLbl="alignNode1" presStyleIdx="2" presStyleCnt="7"/>
      <dgm:spPr/>
    </dgm:pt>
    <dgm:pt modelId="{131C2735-93F7-4DA2-8C41-D9DC929F5014}" type="pres">
      <dgm:prSet presAssocID="{CB79D7D6-8268-41D9-8EF6-E4AB4DA374CC}" presName="horz1" presStyleCnt="0"/>
      <dgm:spPr/>
    </dgm:pt>
    <dgm:pt modelId="{867791DD-F6CA-4FD5-95DE-2B399DED37FA}" type="pres">
      <dgm:prSet presAssocID="{CB79D7D6-8268-41D9-8EF6-E4AB4DA374CC}" presName="tx1" presStyleLbl="revTx" presStyleIdx="2" presStyleCnt="7"/>
      <dgm:spPr/>
    </dgm:pt>
    <dgm:pt modelId="{3FF742FA-EC5E-47A5-883B-2863FDAA19E6}" type="pres">
      <dgm:prSet presAssocID="{CB79D7D6-8268-41D9-8EF6-E4AB4DA374CC}" presName="vert1" presStyleCnt="0"/>
      <dgm:spPr/>
    </dgm:pt>
    <dgm:pt modelId="{A8F9E1DD-1443-4F3D-A60C-9F7CBD861673}" type="pres">
      <dgm:prSet presAssocID="{76C67216-08F2-4C86-8BDC-3B6648641B95}" presName="thickLine" presStyleLbl="alignNode1" presStyleIdx="3" presStyleCnt="7"/>
      <dgm:spPr/>
    </dgm:pt>
    <dgm:pt modelId="{026B1DF1-42ED-4012-B58E-163E0D1B5052}" type="pres">
      <dgm:prSet presAssocID="{76C67216-08F2-4C86-8BDC-3B6648641B95}" presName="horz1" presStyleCnt="0"/>
      <dgm:spPr/>
    </dgm:pt>
    <dgm:pt modelId="{ED454E59-9BD7-46A9-A645-37ACA7527531}" type="pres">
      <dgm:prSet presAssocID="{76C67216-08F2-4C86-8BDC-3B6648641B95}" presName="tx1" presStyleLbl="revTx" presStyleIdx="3" presStyleCnt="7"/>
      <dgm:spPr/>
    </dgm:pt>
    <dgm:pt modelId="{0A876A69-370C-4378-B5D3-DC91EBEEEBAF}" type="pres">
      <dgm:prSet presAssocID="{76C67216-08F2-4C86-8BDC-3B6648641B95}" presName="vert1" presStyleCnt="0"/>
      <dgm:spPr/>
    </dgm:pt>
    <dgm:pt modelId="{D536F850-3623-4DE3-9DFA-2432AA629FD0}" type="pres">
      <dgm:prSet presAssocID="{E3E7629E-922A-4416-961D-F06DA5E91BD4}" presName="thickLine" presStyleLbl="alignNode1" presStyleIdx="4" presStyleCnt="7"/>
      <dgm:spPr/>
    </dgm:pt>
    <dgm:pt modelId="{AB2D68BB-5011-4721-9955-0B33676654AF}" type="pres">
      <dgm:prSet presAssocID="{E3E7629E-922A-4416-961D-F06DA5E91BD4}" presName="horz1" presStyleCnt="0"/>
      <dgm:spPr/>
    </dgm:pt>
    <dgm:pt modelId="{6B37F013-7289-4F70-B2A3-2763CC1F78ED}" type="pres">
      <dgm:prSet presAssocID="{E3E7629E-922A-4416-961D-F06DA5E91BD4}" presName="tx1" presStyleLbl="revTx" presStyleIdx="4" presStyleCnt="7"/>
      <dgm:spPr/>
    </dgm:pt>
    <dgm:pt modelId="{5523CB55-EABF-40B4-BB93-CEAB2B5BB59E}" type="pres">
      <dgm:prSet presAssocID="{E3E7629E-922A-4416-961D-F06DA5E91BD4}" presName="vert1" presStyleCnt="0"/>
      <dgm:spPr/>
    </dgm:pt>
    <dgm:pt modelId="{0D4A14E9-41C7-4E8C-9D7A-55105CC27F0C}" type="pres">
      <dgm:prSet presAssocID="{6029E6E1-8F28-4FF5-B8BD-A70B46A5C1C6}" presName="thickLine" presStyleLbl="alignNode1" presStyleIdx="5" presStyleCnt="7"/>
      <dgm:spPr/>
    </dgm:pt>
    <dgm:pt modelId="{D796AF1C-CFFA-434E-BA81-BCB09B3DCBE9}" type="pres">
      <dgm:prSet presAssocID="{6029E6E1-8F28-4FF5-B8BD-A70B46A5C1C6}" presName="horz1" presStyleCnt="0"/>
      <dgm:spPr/>
    </dgm:pt>
    <dgm:pt modelId="{13A59831-1C12-40A0-A25F-12F458739723}" type="pres">
      <dgm:prSet presAssocID="{6029E6E1-8F28-4FF5-B8BD-A70B46A5C1C6}" presName="tx1" presStyleLbl="revTx" presStyleIdx="5" presStyleCnt="7"/>
      <dgm:spPr/>
    </dgm:pt>
    <dgm:pt modelId="{9A3434A3-E6AD-4C96-B0CE-53B5D50CAB83}" type="pres">
      <dgm:prSet presAssocID="{6029E6E1-8F28-4FF5-B8BD-A70B46A5C1C6}" presName="vert1" presStyleCnt="0"/>
      <dgm:spPr/>
    </dgm:pt>
    <dgm:pt modelId="{83B1C49D-908A-4577-8C80-2D0A9D2650BA}" type="pres">
      <dgm:prSet presAssocID="{696EDF99-0529-4157-A549-E256A09766D4}" presName="thickLine" presStyleLbl="alignNode1" presStyleIdx="6" presStyleCnt="7"/>
      <dgm:spPr/>
    </dgm:pt>
    <dgm:pt modelId="{530F22D6-FFE4-41F6-8D7C-76BBA8F4253D}" type="pres">
      <dgm:prSet presAssocID="{696EDF99-0529-4157-A549-E256A09766D4}" presName="horz1" presStyleCnt="0"/>
      <dgm:spPr/>
    </dgm:pt>
    <dgm:pt modelId="{736E0BF7-73E2-4B13-968C-46994C5F8977}" type="pres">
      <dgm:prSet presAssocID="{696EDF99-0529-4157-A549-E256A09766D4}" presName="tx1" presStyleLbl="revTx" presStyleIdx="6" presStyleCnt="7"/>
      <dgm:spPr/>
    </dgm:pt>
    <dgm:pt modelId="{0063CA9A-46F2-497F-9862-50419881333A}" type="pres">
      <dgm:prSet presAssocID="{696EDF99-0529-4157-A549-E256A09766D4}" presName="vert1" presStyleCnt="0"/>
      <dgm:spPr/>
    </dgm:pt>
  </dgm:ptLst>
  <dgm:cxnLst>
    <dgm:cxn modelId="{F68E1104-0B60-4376-B441-803C5A48C83B}" srcId="{21F272CE-3AD6-4A47-BC40-EF1B13203634}" destId="{E3E7629E-922A-4416-961D-F06DA5E91BD4}" srcOrd="4" destOrd="0" parTransId="{2DD1E326-8295-475F-B587-DC60A92D83AA}" sibTransId="{37C18D42-A0AC-47C0-BE99-E40325FB7E65}"/>
    <dgm:cxn modelId="{765BCE1E-EEE7-4D84-A877-A98D88AB30E8}" type="presOf" srcId="{27DF9676-5996-4D68-947E-947944BF073A}" destId="{A6A5F32B-792F-4456-B5A4-85C4509A32C4}" srcOrd="0" destOrd="0" presId="urn:microsoft.com/office/officeart/2008/layout/LinedList"/>
    <dgm:cxn modelId="{7F78FE3E-4A72-4F49-93DE-688B12225885}" srcId="{21F272CE-3AD6-4A47-BC40-EF1B13203634}" destId="{6029E6E1-8F28-4FF5-B8BD-A70B46A5C1C6}" srcOrd="5" destOrd="0" parTransId="{0F56BD71-429F-4A4C-A0C3-DE1F5E2854FD}" sibTransId="{328905D1-2FCE-4B18-A13B-61D45538081A}"/>
    <dgm:cxn modelId="{8CB2D348-3A6C-493E-929F-98C3A05C6771}" srcId="{21F272CE-3AD6-4A47-BC40-EF1B13203634}" destId="{696EDF99-0529-4157-A549-E256A09766D4}" srcOrd="6" destOrd="0" parTransId="{B291758B-8AAD-4B0D-977C-91EF616E590E}" sibTransId="{253E1BB6-3092-4C0D-85AE-E85F75A86840}"/>
    <dgm:cxn modelId="{9F2DAC53-0235-4F80-A847-702D37237A3D}" srcId="{21F272CE-3AD6-4A47-BC40-EF1B13203634}" destId="{76C67216-08F2-4C86-8BDC-3B6648641B95}" srcOrd="3" destOrd="0" parTransId="{14EB89A5-330D-459A-B2F2-4D8B45F1D966}" sibTransId="{6F4F94D8-D81E-4758-8D97-1950A9870FF7}"/>
    <dgm:cxn modelId="{53D05B7B-EAA7-4B69-8A3B-58244ACF04EB}" type="presOf" srcId="{C8309258-CF14-4687-9B6C-732A2BD750E7}" destId="{FA9AF5DD-8F99-4253-9115-8986D4890099}" srcOrd="0" destOrd="0" presId="urn:microsoft.com/office/officeart/2008/layout/LinedList"/>
    <dgm:cxn modelId="{4EC9DB81-BE5C-48D4-9777-0BF9859EFF8F}" type="presOf" srcId="{E3E7629E-922A-4416-961D-F06DA5E91BD4}" destId="{6B37F013-7289-4F70-B2A3-2763CC1F78ED}" srcOrd="0" destOrd="0" presId="urn:microsoft.com/office/officeart/2008/layout/LinedList"/>
    <dgm:cxn modelId="{CD5EC48A-C193-4349-88A8-FAB9B0E4B7EA}" type="presOf" srcId="{6029E6E1-8F28-4FF5-B8BD-A70B46A5C1C6}" destId="{13A59831-1C12-40A0-A25F-12F458739723}" srcOrd="0" destOrd="0" presId="urn:microsoft.com/office/officeart/2008/layout/LinedList"/>
    <dgm:cxn modelId="{1487278F-E745-4A8F-8E72-8D285B27527A}" type="presOf" srcId="{76C67216-08F2-4C86-8BDC-3B6648641B95}" destId="{ED454E59-9BD7-46A9-A645-37ACA7527531}" srcOrd="0" destOrd="0" presId="urn:microsoft.com/office/officeart/2008/layout/LinedList"/>
    <dgm:cxn modelId="{4083898F-FB5C-4BFB-B408-E71C6055BECD}" type="presOf" srcId="{696EDF99-0529-4157-A549-E256A09766D4}" destId="{736E0BF7-73E2-4B13-968C-46994C5F8977}" srcOrd="0" destOrd="0" presId="urn:microsoft.com/office/officeart/2008/layout/LinedList"/>
    <dgm:cxn modelId="{EC0A589C-BB84-4DA1-998B-5BBADCE18B39}" type="presOf" srcId="{CB79D7D6-8268-41D9-8EF6-E4AB4DA374CC}" destId="{867791DD-F6CA-4FD5-95DE-2B399DED37FA}" srcOrd="0" destOrd="0" presId="urn:microsoft.com/office/officeart/2008/layout/LinedList"/>
    <dgm:cxn modelId="{7617A7A4-78E2-4A3B-91B6-8EB2FCAD11C3}" srcId="{21F272CE-3AD6-4A47-BC40-EF1B13203634}" destId="{27DF9676-5996-4D68-947E-947944BF073A}" srcOrd="0" destOrd="0" parTransId="{210CC2C0-857C-4E8D-B551-F8FFEF1ECE5B}" sibTransId="{DCCEF33A-519B-4B45-8693-240B2985C75C}"/>
    <dgm:cxn modelId="{7A2E39EA-597E-4316-9165-DA4B874CC63E}" srcId="{21F272CE-3AD6-4A47-BC40-EF1B13203634}" destId="{CB79D7D6-8268-41D9-8EF6-E4AB4DA374CC}" srcOrd="2" destOrd="0" parTransId="{28ADDE3E-C20A-467C-B641-F9D57EF9D305}" sibTransId="{719D9599-19CE-4CA2-A2D1-28BA9E1BE879}"/>
    <dgm:cxn modelId="{E07120EB-A631-4EEC-AF1F-B8BF7A736AD2}" type="presOf" srcId="{21F272CE-3AD6-4A47-BC40-EF1B13203634}" destId="{84E9D259-8D5C-42D1-9E5F-3D8D9BA22429}" srcOrd="0" destOrd="0" presId="urn:microsoft.com/office/officeart/2008/layout/LinedList"/>
    <dgm:cxn modelId="{52BB00F3-1F91-40EF-B10A-37AE00C0C537}" srcId="{21F272CE-3AD6-4A47-BC40-EF1B13203634}" destId="{C8309258-CF14-4687-9B6C-732A2BD750E7}" srcOrd="1" destOrd="0" parTransId="{3EE04ADD-A585-41B0-AD54-6724C5C6C526}" sibTransId="{175AA396-CEF1-4455-BA9A-F1ED33F13A0B}"/>
    <dgm:cxn modelId="{C160F13B-73BE-4C0D-923F-8BF105595FD6}" type="presParOf" srcId="{84E9D259-8D5C-42D1-9E5F-3D8D9BA22429}" destId="{A5D980C1-9886-45F5-870B-50D0866E3D48}" srcOrd="0" destOrd="0" presId="urn:microsoft.com/office/officeart/2008/layout/LinedList"/>
    <dgm:cxn modelId="{D1316D8B-42CC-4E22-9305-138804CCDAD4}" type="presParOf" srcId="{84E9D259-8D5C-42D1-9E5F-3D8D9BA22429}" destId="{972795C8-10FD-4E61-A1ED-342AA89FE0BC}" srcOrd="1" destOrd="0" presId="urn:microsoft.com/office/officeart/2008/layout/LinedList"/>
    <dgm:cxn modelId="{5D7D122C-F272-4194-BA17-30C51E37C35B}" type="presParOf" srcId="{972795C8-10FD-4E61-A1ED-342AA89FE0BC}" destId="{A6A5F32B-792F-4456-B5A4-85C4509A32C4}" srcOrd="0" destOrd="0" presId="urn:microsoft.com/office/officeart/2008/layout/LinedList"/>
    <dgm:cxn modelId="{205D635F-7C2B-454C-B166-67D7BB54AC30}" type="presParOf" srcId="{972795C8-10FD-4E61-A1ED-342AA89FE0BC}" destId="{E0E07EC1-0844-494B-9EC1-918EAE0269BB}" srcOrd="1" destOrd="0" presId="urn:microsoft.com/office/officeart/2008/layout/LinedList"/>
    <dgm:cxn modelId="{DD2DD980-10E9-48CA-B9B6-CCCC89CF7782}" type="presParOf" srcId="{84E9D259-8D5C-42D1-9E5F-3D8D9BA22429}" destId="{4FBB71D9-7AD2-43B4-9F2A-1DB239305304}" srcOrd="2" destOrd="0" presId="urn:microsoft.com/office/officeart/2008/layout/LinedList"/>
    <dgm:cxn modelId="{6775BC46-DA07-4832-B492-A47157706DBC}" type="presParOf" srcId="{84E9D259-8D5C-42D1-9E5F-3D8D9BA22429}" destId="{A44E41D0-63AE-41F7-9676-79A1ADB749A7}" srcOrd="3" destOrd="0" presId="urn:microsoft.com/office/officeart/2008/layout/LinedList"/>
    <dgm:cxn modelId="{12436DE5-5370-4ED8-B9D3-48F44AB4FD0F}" type="presParOf" srcId="{A44E41D0-63AE-41F7-9676-79A1ADB749A7}" destId="{FA9AF5DD-8F99-4253-9115-8986D4890099}" srcOrd="0" destOrd="0" presId="urn:microsoft.com/office/officeart/2008/layout/LinedList"/>
    <dgm:cxn modelId="{8AE65CB0-4AD4-40C1-AD9B-706AF35B433B}" type="presParOf" srcId="{A44E41D0-63AE-41F7-9676-79A1ADB749A7}" destId="{D63B2874-A46E-47DC-B779-187334746732}" srcOrd="1" destOrd="0" presId="urn:microsoft.com/office/officeart/2008/layout/LinedList"/>
    <dgm:cxn modelId="{4FFF7E19-8991-4B11-A785-A503988A9AA9}" type="presParOf" srcId="{84E9D259-8D5C-42D1-9E5F-3D8D9BA22429}" destId="{4E3CFFE4-CD60-4390-BAAC-6EB42BB5861F}" srcOrd="4" destOrd="0" presId="urn:microsoft.com/office/officeart/2008/layout/LinedList"/>
    <dgm:cxn modelId="{C9AF4C82-E74C-4DF8-9298-F737B58ACAF5}" type="presParOf" srcId="{84E9D259-8D5C-42D1-9E5F-3D8D9BA22429}" destId="{131C2735-93F7-4DA2-8C41-D9DC929F5014}" srcOrd="5" destOrd="0" presId="urn:microsoft.com/office/officeart/2008/layout/LinedList"/>
    <dgm:cxn modelId="{D1BE5A62-1DB9-4D2D-9739-496C6ECEEAC7}" type="presParOf" srcId="{131C2735-93F7-4DA2-8C41-D9DC929F5014}" destId="{867791DD-F6CA-4FD5-95DE-2B399DED37FA}" srcOrd="0" destOrd="0" presId="urn:microsoft.com/office/officeart/2008/layout/LinedList"/>
    <dgm:cxn modelId="{1735B46B-2020-4ADB-A0BD-16874C747E67}" type="presParOf" srcId="{131C2735-93F7-4DA2-8C41-D9DC929F5014}" destId="{3FF742FA-EC5E-47A5-883B-2863FDAA19E6}" srcOrd="1" destOrd="0" presId="urn:microsoft.com/office/officeart/2008/layout/LinedList"/>
    <dgm:cxn modelId="{0984F6D8-2190-4183-91DD-D73558364DF0}" type="presParOf" srcId="{84E9D259-8D5C-42D1-9E5F-3D8D9BA22429}" destId="{A8F9E1DD-1443-4F3D-A60C-9F7CBD861673}" srcOrd="6" destOrd="0" presId="urn:microsoft.com/office/officeart/2008/layout/LinedList"/>
    <dgm:cxn modelId="{AB86920C-21E4-4DB2-B839-27897A15C6F4}" type="presParOf" srcId="{84E9D259-8D5C-42D1-9E5F-3D8D9BA22429}" destId="{026B1DF1-42ED-4012-B58E-163E0D1B5052}" srcOrd="7" destOrd="0" presId="urn:microsoft.com/office/officeart/2008/layout/LinedList"/>
    <dgm:cxn modelId="{868A5E00-45BE-4508-950C-8E24164E4E81}" type="presParOf" srcId="{026B1DF1-42ED-4012-B58E-163E0D1B5052}" destId="{ED454E59-9BD7-46A9-A645-37ACA7527531}" srcOrd="0" destOrd="0" presId="urn:microsoft.com/office/officeart/2008/layout/LinedList"/>
    <dgm:cxn modelId="{ECA8A430-BC34-4359-AF52-63647B400F62}" type="presParOf" srcId="{026B1DF1-42ED-4012-B58E-163E0D1B5052}" destId="{0A876A69-370C-4378-B5D3-DC91EBEEEBAF}" srcOrd="1" destOrd="0" presId="urn:microsoft.com/office/officeart/2008/layout/LinedList"/>
    <dgm:cxn modelId="{D47D7AE5-E166-4D77-9FBC-0F5CE7CBB79C}" type="presParOf" srcId="{84E9D259-8D5C-42D1-9E5F-3D8D9BA22429}" destId="{D536F850-3623-4DE3-9DFA-2432AA629FD0}" srcOrd="8" destOrd="0" presId="urn:microsoft.com/office/officeart/2008/layout/LinedList"/>
    <dgm:cxn modelId="{01110E70-9CD7-4B7F-A768-721D8E7A5647}" type="presParOf" srcId="{84E9D259-8D5C-42D1-9E5F-3D8D9BA22429}" destId="{AB2D68BB-5011-4721-9955-0B33676654AF}" srcOrd="9" destOrd="0" presId="urn:microsoft.com/office/officeart/2008/layout/LinedList"/>
    <dgm:cxn modelId="{DDF3D8A7-FBF6-437C-85BA-8157645A63E6}" type="presParOf" srcId="{AB2D68BB-5011-4721-9955-0B33676654AF}" destId="{6B37F013-7289-4F70-B2A3-2763CC1F78ED}" srcOrd="0" destOrd="0" presId="urn:microsoft.com/office/officeart/2008/layout/LinedList"/>
    <dgm:cxn modelId="{170401EF-3688-4027-9476-E344D020DBEC}" type="presParOf" srcId="{AB2D68BB-5011-4721-9955-0B33676654AF}" destId="{5523CB55-EABF-40B4-BB93-CEAB2B5BB59E}" srcOrd="1" destOrd="0" presId="urn:microsoft.com/office/officeart/2008/layout/LinedList"/>
    <dgm:cxn modelId="{D6F8CDFD-B3AB-4040-8AD2-432564408A57}" type="presParOf" srcId="{84E9D259-8D5C-42D1-9E5F-3D8D9BA22429}" destId="{0D4A14E9-41C7-4E8C-9D7A-55105CC27F0C}" srcOrd="10" destOrd="0" presId="urn:microsoft.com/office/officeart/2008/layout/LinedList"/>
    <dgm:cxn modelId="{2DEE358D-4E72-448E-8CDE-01BD21D85344}" type="presParOf" srcId="{84E9D259-8D5C-42D1-9E5F-3D8D9BA22429}" destId="{D796AF1C-CFFA-434E-BA81-BCB09B3DCBE9}" srcOrd="11" destOrd="0" presId="urn:microsoft.com/office/officeart/2008/layout/LinedList"/>
    <dgm:cxn modelId="{5BF3750B-FEAB-4C7A-898E-B90A962B7ED0}" type="presParOf" srcId="{D796AF1C-CFFA-434E-BA81-BCB09B3DCBE9}" destId="{13A59831-1C12-40A0-A25F-12F458739723}" srcOrd="0" destOrd="0" presId="urn:microsoft.com/office/officeart/2008/layout/LinedList"/>
    <dgm:cxn modelId="{D403DAE4-585C-49D6-BEB8-A6F3E01B35B9}" type="presParOf" srcId="{D796AF1C-CFFA-434E-BA81-BCB09B3DCBE9}" destId="{9A3434A3-E6AD-4C96-B0CE-53B5D50CAB83}" srcOrd="1" destOrd="0" presId="urn:microsoft.com/office/officeart/2008/layout/LinedList"/>
    <dgm:cxn modelId="{7329A9CC-D75F-462F-837B-F528E61BE6E8}" type="presParOf" srcId="{84E9D259-8D5C-42D1-9E5F-3D8D9BA22429}" destId="{83B1C49D-908A-4577-8C80-2D0A9D2650BA}" srcOrd="12" destOrd="0" presId="urn:microsoft.com/office/officeart/2008/layout/LinedList"/>
    <dgm:cxn modelId="{DB332639-F087-42B1-8155-4904665AD0E0}" type="presParOf" srcId="{84E9D259-8D5C-42D1-9E5F-3D8D9BA22429}" destId="{530F22D6-FFE4-41F6-8D7C-76BBA8F4253D}" srcOrd="13" destOrd="0" presId="urn:microsoft.com/office/officeart/2008/layout/LinedList"/>
    <dgm:cxn modelId="{8A3FC793-537F-4A71-9877-A8B5F42E3D97}" type="presParOf" srcId="{530F22D6-FFE4-41F6-8D7C-76BBA8F4253D}" destId="{736E0BF7-73E2-4B13-968C-46994C5F8977}" srcOrd="0" destOrd="0" presId="urn:microsoft.com/office/officeart/2008/layout/LinedList"/>
    <dgm:cxn modelId="{B6BD2C05-6471-4D0D-8F0D-C54E543BB1F6}" type="presParOf" srcId="{530F22D6-FFE4-41F6-8D7C-76BBA8F4253D}" destId="{0063CA9A-46F2-497F-9862-50419881333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D980C1-9886-45F5-870B-50D0866E3D48}">
      <dsp:nvSpPr>
        <dsp:cNvPr id="0" name=""/>
        <dsp:cNvSpPr/>
      </dsp:nvSpPr>
      <dsp:spPr>
        <a:xfrm>
          <a:off x="0" y="558"/>
          <a:ext cx="6496050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A5F32B-792F-4456-B5A4-85C4509A32C4}">
      <dsp:nvSpPr>
        <dsp:cNvPr id="0" name=""/>
        <dsp:cNvSpPr/>
      </dsp:nvSpPr>
      <dsp:spPr>
        <a:xfrm>
          <a:off x="0" y="558"/>
          <a:ext cx="649605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Fallskärmshoppare sedan 2011, 550 hopp</a:t>
          </a:r>
        </a:p>
      </dsp:txBody>
      <dsp:txXfrm>
        <a:off x="0" y="558"/>
        <a:ext cx="6496050" cy="652983"/>
      </dsp:txXfrm>
    </dsp:sp>
    <dsp:sp modelId="{4FBB71D9-7AD2-43B4-9F2A-1DB239305304}">
      <dsp:nvSpPr>
        <dsp:cNvPr id="0" name=""/>
        <dsp:cNvSpPr/>
      </dsp:nvSpPr>
      <dsp:spPr>
        <a:xfrm>
          <a:off x="0" y="653541"/>
          <a:ext cx="6496050" cy="0"/>
        </a:xfrm>
        <a:prstGeom prst="line">
          <a:avLst/>
        </a:prstGeom>
        <a:gradFill rotWithShape="0">
          <a:gsLst>
            <a:gs pos="0">
              <a:schemeClr val="accent5">
                <a:hueOff val="1039540"/>
                <a:satOff val="-669"/>
                <a:lumOff val="457"/>
                <a:alphaOff val="0"/>
                <a:tint val="98000"/>
                <a:lumMod val="114000"/>
              </a:schemeClr>
            </a:gs>
            <a:gs pos="100000">
              <a:schemeClr val="accent5">
                <a:hueOff val="1039540"/>
                <a:satOff val="-669"/>
                <a:lumOff val="457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1039540"/>
              <a:satOff val="-669"/>
              <a:lumOff val="457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9AF5DD-8F99-4253-9115-8986D4890099}">
      <dsp:nvSpPr>
        <dsp:cNvPr id="0" name=""/>
        <dsp:cNvSpPr/>
      </dsp:nvSpPr>
      <dsp:spPr>
        <a:xfrm>
          <a:off x="0" y="653541"/>
          <a:ext cx="649605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Anställd på Svenska Fallskärmsförbundet som kanslist sedan 2016</a:t>
          </a:r>
        </a:p>
      </dsp:txBody>
      <dsp:txXfrm>
        <a:off x="0" y="653541"/>
        <a:ext cx="6496050" cy="652983"/>
      </dsp:txXfrm>
    </dsp:sp>
    <dsp:sp modelId="{4E3CFFE4-CD60-4390-BAAC-6EB42BB5861F}">
      <dsp:nvSpPr>
        <dsp:cNvPr id="0" name=""/>
        <dsp:cNvSpPr/>
      </dsp:nvSpPr>
      <dsp:spPr>
        <a:xfrm>
          <a:off x="0" y="1306524"/>
          <a:ext cx="6496050" cy="0"/>
        </a:xfrm>
        <a:prstGeom prst="line">
          <a:avLst/>
        </a:prstGeom>
        <a:gradFill rotWithShape="0">
          <a:gsLst>
            <a:gs pos="0">
              <a:schemeClr val="accent5">
                <a:hueOff val="2079079"/>
                <a:satOff val="-1338"/>
                <a:lumOff val="915"/>
                <a:alphaOff val="0"/>
                <a:tint val="98000"/>
                <a:lumMod val="114000"/>
              </a:schemeClr>
            </a:gs>
            <a:gs pos="100000">
              <a:schemeClr val="accent5">
                <a:hueOff val="2079079"/>
                <a:satOff val="-1338"/>
                <a:lumOff val="915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2079079"/>
              <a:satOff val="-1338"/>
              <a:lumOff val="91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7791DD-F6CA-4FD5-95DE-2B399DED37FA}">
      <dsp:nvSpPr>
        <dsp:cNvPr id="0" name=""/>
        <dsp:cNvSpPr/>
      </dsp:nvSpPr>
      <dsp:spPr>
        <a:xfrm>
          <a:off x="0" y="1306524"/>
          <a:ext cx="649605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Bakgrund inom ridsport, professionell i 30 år som tävlingsryttare, tränare, ridlärare, ridskolechef, domare och banbyggare</a:t>
          </a:r>
        </a:p>
      </dsp:txBody>
      <dsp:txXfrm>
        <a:off x="0" y="1306524"/>
        <a:ext cx="6496050" cy="652983"/>
      </dsp:txXfrm>
    </dsp:sp>
    <dsp:sp modelId="{A8F9E1DD-1443-4F3D-A60C-9F7CBD861673}">
      <dsp:nvSpPr>
        <dsp:cNvPr id="0" name=""/>
        <dsp:cNvSpPr/>
      </dsp:nvSpPr>
      <dsp:spPr>
        <a:xfrm>
          <a:off x="0" y="1959508"/>
          <a:ext cx="6496050" cy="0"/>
        </a:xfrm>
        <a:prstGeom prst="line">
          <a:avLst/>
        </a:prstGeom>
        <a:gradFill rotWithShape="0">
          <a:gsLst>
            <a:gs pos="0">
              <a:schemeClr val="accent5">
                <a:hueOff val="3118619"/>
                <a:satOff val="-2006"/>
                <a:lumOff val="1372"/>
                <a:alphaOff val="0"/>
                <a:tint val="98000"/>
                <a:lumMod val="114000"/>
              </a:schemeClr>
            </a:gs>
            <a:gs pos="100000">
              <a:schemeClr val="accent5">
                <a:hueOff val="3118619"/>
                <a:satOff val="-2006"/>
                <a:lumOff val="1372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3118619"/>
              <a:satOff val="-2006"/>
              <a:lumOff val="1372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454E59-9BD7-46A9-A645-37ACA7527531}">
      <dsp:nvSpPr>
        <dsp:cNvPr id="0" name=""/>
        <dsp:cNvSpPr/>
      </dsp:nvSpPr>
      <dsp:spPr>
        <a:xfrm>
          <a:off x="0" y="1959508"/>
          <a:ext cx="649605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Driver fortfarande eget företag inom ridsport och är chefredaktör för tidningen Svensk Fallskärmssport</a:t>
          </a:r>
        </a:p>
      </dsp:txBody>
      <dsp:txXfrm>
        <a:off x="0" y="1959508"/>
        <a:ext cx="6496050" cy="652983"/>
      </dsp:txXfrm>
    </dsp:sp>
    <dsp:sp modelId="{D536F850-3623-4DE3-9DFA-2432AA629FD0}">
      <dsp:nvSpPr>
        <dsp:cNvPr id="0" name=""/>
        <dsp:cNvSpPr/>
      </dsp:nvSpPr>
      <dsp:spPr>
        <a:xfrm>
          <a:off x="0" y="2612491"/>
          <a:ext cx="6496050" cy="0"/>
        </a:xfrm>
        <a:prstGeom prst="line">
          <a:avLst/>
        </a:prstGeom>
        <a:gradFill rotWithShape="0">
          <a:gsLst>
            <a:gs pos="0">
              <a:schemeClr val="accent5">
                <a:hueOff val="4158159"/>
                <a:satOff val="-2675"/>
                <a:lumOff val="1829"/>
                <a:alphaOff val="0"/>
                <a:tint val="98000"/>
                <a:lumMod val="114000"/>
              </a:schemeClr>
            </a:gs>
            <a:gs pos="100000">
              <a:schemeClr val="accent5">
                <a:hueOff val="4158159"/>
                <a:satOff val="-2675"/>
                <a:lumOff val="1829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4158159"/>
              <a:satOff val="-2675"/>
              <a:lumOff val="1829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37F013-7289-4F70-B2A3-2763CC1F78ED}">
      <dsp:nvSpPr>
        <dsp:cNvPr id="0" name=""/>
        <dsp:cNvSpPr/>
      </dsp:nvSpPr>
      <dsp:spPr>
        <a:xfrm>
          <a:off x="0" y="2612491"/>
          <a:ext cx="649605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Erfarenhet av styrelsearbete från både ridsportförening, fallskärmsklubb och bostadsrättsförening</a:t>
          </a:r>
        </a:p>
      </dsp:txBody>
      <dsp:txXfrm>
        <a:off x="0" y="2612491"/>
        <a:ext cx="6496050" cy="652983"/>
      </dsp:txXfrm>
    </dsp:sp>
    <dsp:sp modelId="{0D4A14E9-41C7-4E8C-9D7A-55105CC27F0C}">
      <dsp:nvSpPr>
        <dsp:cNvPr id="0" name=""/>
        <dsp:cNvSpPr/>
      </dsp:nvSpPr>
      <dsp:spPr>
        <a:xfrm>
          <a:off x="0" y="3265475"/>
          <a:ext cx="6496050" cy="0"/>
        </a:xfrm>
        <a:prstGeom prst="line">
          <a:avLst/>
        </a:prstGeom>
        <a:gradFill rotWithShape="0">
          <a:gsLst>
            <a:gs pos="0">
              <a:schemeClr val="accent5">
                <a:hueOff val="5197698"/>
                <a:satOff val="-3344"/>
                <a:lumOff val="2287"/>
                <a:alphaOff val="0"/>
                <a:tint val="98000"/>
                <a:lumMod val="114000"/>
              </a:schemeClr>
            </a:gs>
            <a:gs pos="100000">
              <a:schemeClr val="accent5">
                <a:hueOff val="5197698"/>
                <a:satOff val="-3344"/>
                <a:lumOff val="2287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5197698"/>
              <a:satOff val="-3344"/>
              <a:lumOff val="2287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A59831-1C12-40A0-A25F-12F458739723}">
      <dsp:nvSpPr>
        <dsp:cNvPr id="0" name=""/>
        <dsp:cNvSpPr/>
      </dsp:nvSpPr>
      <dsp:spPr>
        <a:xfrm>
          <a:off x="0" y="3265475"/>
          <a:ext cx="649605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Gillar äventyr och utmaningar. Bestigit Kebnekajse 2023 och Kilimanjaro 2024</a:t>
          </a:r>
        </a:p>
      </dsp:txBody>
      <dsp:txXfrm>
        <a:off x="0" y="3265475"/>
        <a:ext cx="6496050" cy="652983"/>
      </dsp:txXfrm>
    </dsp:sp>
    <dsp:sp modelId="{83B1C49D-908A-4577-8C80-2D0A9D2650BA}">
      <dsp:nvSpPr>
        <dsp:cNvPr id="0" name=""/>
        <dsp:cNvSpPr/>
      </dsp:nvSpPr>
      <dsp:spPr>
        <a:xfrm>
          <a:off x="0" y="3918458"/>
          <a:ext cx="6496050" cy="0"/>
        </a:xfrm>
        <a:prstGeom prst="line">
          <a:avLst/>
        </a:prstGeom>
        <a:gradFill rotWithShape="0">
          <a:gsLst>
            <a:gs pos="0">
              <a:schemeClr val="accent5">
                <a:hueOff val="6237238"/>
                <a:satOff val="-4013"/>
                <a:lumOff val="2744"/>
                <a:alphaOff val="0"/>
                <a:tint val="98000"/>
                <a:lumMod val="114000"/>
              </a:schemeClr>
            </a:gs>
            <a:gs pos="100000">
              <a:schemeClr val="accent5">
                <a:hueOff val="6237238"/>
                <a:satOff val="-4013"/>
                <a:lumOff val="2744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6237238"/>
              <a:satOff val="-4013"/>
              <a:lumOff val="2744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6E0BF7-73E2-4B13-968C-46994C5F8977}">
      <dsp:nvSpPr>
        <dsp:cNvPr id="0" name=""/>
        <dsp:cNvSpPr/>
      </dsp:nvSpPr>
      <dsp:spPr>
        <a:xfrm>
          <a:off x="0" y="3918458"/>
          <a:ext cx="649605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Ser fram emot att sitta med i Svealands flygsportförbund och hoppas att jag kan bidra utifrån mina erfarenheter.</a:t>
          </a:r>
        </a:p>
      </dsp:txBody>
      <dsp:txXfrm>
        <a:off x="0" y="3918458"/>
        <a:ext cx="6496050" cy="6529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279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69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575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4223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53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501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2572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604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072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605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817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741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020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54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373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323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96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D41BCC-AD73-4203-A5A6-E62EB28B0FE6}" type="datetimeFigureOut">
              <a:rPr lang="en-US" smtClean="0"/>
              <a:pPr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7F8FC-4B86-4690-8888-22AB2F781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29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149A64-0184-B773-49A3-CE3D9F4D93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1" y="1454964"/>
            <a:ext cx="6255561" cy="33088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v-SE" dirty="0"/>
              <a:t>Penny Robertson-Pearce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9FBD9E2-4423-AF43-D1EA-A956400AA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1" y="4763803"/>
            <a:ext cx="6255561" cy="1464378"/>
          </a:xfrm>
        </p:spPr>
        <p:txBody>
          <a:bodyPr>
            <a:normAutofit/>
          </a:bodyPr>
          <a:lstStyle/>
          <a:p>
            <a:r>
              <a:rPr lang="sv-SE" dirty="0"/>
              <a:t>Klubb: </a:t>
            </a:r>
            <a:r>
              <a:rPr lang="sv-SE"/>
              <a:t>Aros Fallskärmsklubb</a:t>
            </a:r>
            <a:endParaRPr lang="sv-SE" dirty="0"/>
          </a:p>
        </p:txBody>
      </p:sp>
      <p:pic>
        <p:nvPicPr>
          <p:cNvPr id="5" name="Bildobjekt 4" descr="En bild som visar utomhus, klädsel, person, gräs&#10;&#10;Automatiskt genererad beskrivning">
            <a:extLst>
              <a:ext uri="{FF2B5EF4-FFF2-40B4-BE49-F238E27FC236}">
                <a16:creationId xmlns:a16="http://schemas.microsoft.com/office/drawing/2014/main" id="{089BA060-34F6-78F2-68AC-2C1C03ACBC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6" b="4946"/>
          <a:stretch/>
        </p:blipFill>
        <p:spPr>
          <a:xfrm rot="5400000">
            <a:off x="6445657" y="1111657"/>
            <a:ext cx="6858000" cy="463468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EC9835E-03D3-4D0F-9408-14C8B62C0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8435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E78424C-6FD0-41F8-9CAA-5DC19C423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6362B84-BAB5-A3A6-EAF7-2E76260DD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sv-SE" sz="3200">
                <a:solidFill>
                  <a:srgbClr val="F2F2F2"/>
                </a:solidFill>
              </a:rPr>
              <a:t>Kort presentation:</a:t>
            </a:r>
            <a:br>
              <a:rPr lang="sv-SE" sz="3200">
                <a:solidFill>
                  <a:srgbClr val="F2F2F2"/>
                </a:solidFill>
              </a:rPr>
            </a:br>
            <a:endParaRPr lang="sv-SE" sz="3200">
              <a:solidFill>
                <a:srgbClr val="F2F2F2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D136760-57DC-4301-8BEA-B71AD2D13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 11">
            <a:extLst>
              <a:ext uri="{FF2B5EF4-FFF2-40B4-BE49-F238E27FC236}">
                <a16:creationId xmlns:a16="http://schemas.microsoft.com/office/drawing/2014/main" id="{BDC58DEA-1307-4F44-AD47-E613D8B76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99B912D-1E4B-42AF-A2BE-CFEFEC916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graphicFrame>
        <p:nvGraphicFramePr>
          <p:cNvPr id="16" name="Platshållare för innehåll 2">
            <a:extLst>
              <a:ext uri="{FF2B5EF4-FFF2-40B4-BE49-F238E27FC236}">
                <a16:creationId xmlns:a16="http://schemas.microsoft.com/office/drawing/2014/main" id="{0C2A170F-CFDA-2097-F2A1-F5B918B13D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2007344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31546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">
  <a:themeElements>
    <a:clrScheme name="J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J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57</TotalTime>
  <Words>97</Words>
  <Application>Microsoft Office PowerPoint</Application>
  <PresentationFormat>Bredbild</PresentationFormat>
  <Paragraphs>10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Jon</vt:lpstr>
      <vt:lpstr>Penny Robertson-Pearce</vt:lpstr>
      <vt:lpstr>Kort presentation: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Svenska Fallskärmsförbundet</dc:creator>
  <cp:lastModifiedBy>Kjell Folkesson (Flygsport)</cp:lastModifiedBy>
  <cp:revision>1</cp:revision>
  <dcterms:created xsi:type="dcterms:W3CDTF">2024-10-09T12:05:20Z</dcterms:created>
  <dcterms:modified xsi:type="dcterms:W3CDTF">2024-10-10T17:05:52Z</dcterms:modified>
</cp:coreProperties>
</file>